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10287000" cx="18288000"/>
  <p:notesSz cx="6858000" cy="9144000"/>
  <p:embeddedFontLst>
    <p:embeddedFont>
      <p:font typeface="Public Sans"/>
      <p:bold r:id="rId20"/>
      <p:boldItalic r:id="rId21"/>
    </p:embeddedFont>
    <p:embeddedFont>
      <p:font typeface="Public Sans Black"/>
      <p:bold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24" roundtripDataSignature="AMtx7miAy9em+crlj5wlzUDv9+z1KvPOH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ublicSans-bold.fntdata"/><Relationship Id="rId11" Type="http://schemas.openxmlformats.org/officeDocument/2006/relationships/slide" Target="slides/slide6.xml"/><Relationship Id="rId22" Type="http://schemas.openxmlformats.org/officeDocument/2006/relationships/font" Target="fonts/PublicSansBlack-bold.fntdata"/><Relationship Id="rId10" Type="http://schemas.openxmlformats.org/officeDocument/2006/relationships/slide" Target="slides/slide5.xml"/><Relationship Id="rId21" Type="http://schemas.openxmlformats.org/officeDocument/2006/relationships/font" Target="fonts/PublicSans-boldItalic.fntdata"/><Relationship Id="rId13" Type="http://schemas.openxmlformats.org/officeDocument/2006/relationships/slide" Target="slides/slide8.xml"/><Relationship Id="rId24" Type="http://customschemas.google.com/relationships/presentationmetadata" Target="metadata"/><Relationship Id="rId12" Type="http://schemas.openxmlformats.org/officeDocument/2006/relationships/slide" Target="slides/slide7.xml"/><Relationship Id="rId23" Type="http://schemas.openxmlformats.org/officeDocument/2006/relationships/font" Target="fonts/PublicSansBlack-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9"/>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9"/>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2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1"/>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1"/>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1"/>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1"/>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3"/>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3"/>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3"/>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4"/>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4"/>
          <p:cNvSpPr/>
          <p:nvPr>
            <p:ph idx="2" type="pic"/>
          </p:nvPr>
        </p:nvSpPr>
        <p:spPr>
          <a:xfrm>
            <a:off x="1792288" y="612775"/>
            <a:ext cx="5486400" cy="4114800"/>
          </a:xfrm>
          <a:prstGeom prst="rect">
            <a:avLst/>
          </a:prstGeom>
          <a:noFill/>
          <a:ln>
            <a:noFill/>
          </a:ln>
        </p:spPr>
      </p:sp>
      <p:sp>
        <p:nvSpPr>
          <p:cNvPr id="64" name="Google Shape;64;p24"/>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 Id="rId4" Type="http://schemas.openxmlformats.org/officeDocument/2006/relationships/image" Target="../media/image2.png"/><Relationship Id="rId10" Type="http://schemas.openxmlformats.org/officeDocument/2006/relationships/image" Target="../media/image6.png"/><Relationship Id="rId9" Type="http://schemas.openxmlformats.org/officeDocument/2006/relationships/image" Target="../media/image3.jpg"/><Relationship Id="rId5" Type="http://schemas.openxmlformats.org/officeDocument/2006/relationships/image" Target="../media/image13.jpg"/><Relationship Id="rId6" Type="http://schemas.openxmlformats.org/officeDocument/2006/relationships/image" Target="../media/image8.png"/><Relationship Id="rId7" Type="http://schemas.openxmlformats.org/officeDocument/2006/relationships/image" Target="../media/image49.jpg"/><Relationship Id="rId8"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1.jpg"/><Relationship Id="rId4" Type="http://schemas.openxmlformats.org/officeDocument/2006/relationships/hyperlink" Target="https://www.kaggle.com/datasets/puneet6060/intel-image-classification"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drive.google.com/file/d/15E39eRUWldg2_8uo1UJJcVhejC4fWZi4/view" TargetMode="External"/><Relationship Id="rId4" Type="http://schemas.openxmlformats.org/officeDocument/2006/relationships/image" Target="../media/image39.jpg"/><Relationship Id="rId5" Type="http://schemas.openxmlformats.org/officeDocument/2006/relationships/hyperlink" Target="http://drive.google.com/file/d/1OA0HWo5h7ZAplbx8qL6ogPghuKjyoGSh/view" TargetMode="External"/><Relationship Id="rId6" Type="http://schemas.openxmlformats.org/officeDocument/2006/relationships/image" Target="../media/image25.png"/><Relationship Id="rId7" Type="http://schemas.openxmlformats.org/officeDocument/2006/relationships/hyperlink" Target="http://drive.google.com/file/d/1aIRT-kaV-M6rhqYCl_-wN7PSOgONlyX9/view"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8.jpg"/></Relationships>
</file>

<file path=ppt/slides/_rels/slide14.xml.rels><?xml version="1.0" encoding="UTF-8" standalone="yes"?><Relationships xmlns="http://schemas.openxmlformats.org/package/2006/relationships"><Relationship Id="rId11" Type="http://schemas.openxmlformats.org/officeDocument/2006/relationships/image" Target="../media/image43.jpg"/><Relationship Id="rId10" Type="http://schemas.openxmlformats.org/officeDocument/2006/relationships/image" Target="../media/image45.jpg"/><Relationship Id="rId13" Type="http://schemas.openxmlformats.org/officeDocument/2006/relationships/image" Target="../media/image32.jpg"/><Relationship Id="rId12" Type="http://schemas.openxmlformats.org/officeDocument/2006/relationships/image" Target="../media/image51.jpg"/><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0.jpg"/><Relationship Id="rId4" Type="http://schemas.openxmlformats.org/officeDocument/2006/relationships/image" Target="../media/image2.png"/><Relationship Id="rId9" Type="http://schemas.openxmlformats.org/officeDocument/2006/relationships/image" Target="../media/image46.jpg"/><Relationship Id="rId15" Type="http://schemas.openxmlformats.org/officeDocument/2006/relationships/image" Target="../media/image50.jpg"/><Relationship Id="rId14" Type="http://schemas.openxmlformats.org/officeDocument/2006/relationships/image" Target="../media/image22.jpg"/><Relationship Id="rId17" Type="http://schemas.openxmlformats.org/officeDocument/2006/relationships/image" Target="../media/image52.jpg"/><Relationship Id="rId16" Type="http://schemas.openxmlformats.org/officeDocument/2006/relationships/image" Target="../media/image11.jpg"/><Relationship Id="rId5" Type="http://schemas.openxmlformats.org/officeDocument/2006/relationships/image" Target="../media/image35.jpg"/><Relationship Id="rId6" Type="http://schemas.openxmlformats.org/officeDocument/2006/relationships/image" Target="../media/image8.png"/><Relationship Id="rId18" Type="http://schemas.openxmlformats.org/officeDocument/2006/relationships/image" Target="../media/image27.jpg"/><Relationship Id="rId7" Type="http://schemas.openxmlformats.org/officeDocument/2006/relationships/image" Target="../media/image44.jpg"/><Relationship Id="rId8" Type="http://schemas.openxmlformats.org/officeDocument/2006/relationships/image" Target="../media/image4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2.jpg"/><Relationship Id="rId4" Type="http://schemas.openxmlformats.org/officeDocument/2006/relationships/image" Target="../media/image2.png"/><Relationship Id="rId5" Type="http://schemas.openxmlformats.org/officeDocument/2006/relationships/image" Target="../media/image1.jpg"/><Relationship Id="rId6" Type="http://schemas.openxmlformats.org/officeDocument/2006/relationships/image" Target="../media/image15.jpg"/><Relationship Id="rId7"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jpg"/><Relationship Id="rId4" Type="http://schemas.openxmlformats.org/officeDocument/2006/relationships/image" Target="../media/image2.png"/><Relationship Id="rId5" Type="http://schemas.openxmlformats.org/officeDocument/2006/relationships/image" Target="../media/image10.jpg"/><Relationship Id="rId6" Type="http://schemas.openxmlformats.org/officeDocument/2006/relationships/image" Target="../media/image27.jpg"/><Relationship Id="rId7"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2.jpg"/><Relationship Id="rId4" Type="http://schemas.openxmlformats.org/officeDocument/2006/relationships/image" Target="../media/image27.jpg"/><Relationship Id="rId5" Type="http://schemas.openxmlformats.org/officeDocument/2006/relationships/image" Target="../media/image40.png"/><Relationship Id="rId6" Type="http://schemas.openxmlformats.org/officeDocument/2006/relationships/image" Target="../media/image1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22.jpg"/><Relationship Id="rId10" Type="http://schemas.openxmlformats.org/officeDocument/2006/relationships/hyperlink" Target="https://www.shutterstock.com/" TargetMode="External"/><Relationship Id="rId9" Type="http://schemas.openxmlformats.org/officeDocument/2006/relationships/image" Target="../media/image15.jpg"/><Relationship Id="rId5" Type="http://schemas.openxmlformats.org/officeDocument/2006/relationships/image" Target="../media/image27.jpg"/><Relationship Id="rId6" Type="http://schemas.openxmlformats.org/officeDocument/2006/relationships/image" Target="../media/image35.jpg"/><Relationship Id="rId7" Type="http://schemas.openxmlformats.org/officeDocument/2006/relationships/image" Target="../media/image11.jpg"/><Relationship Id="rId8" Type="http://schemas.openxmlformats.org/officeDocument/2006/relationships/image" Target="../media/image2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7.png"/><Relationship Id="rId4" Type="http://schemas.openxmlformats.org/officeDocument/2006/relationships/image" Target="../media/image2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6.jpg"/><Relationship Id="rId4" Type="http://schemas.openxmlformats.org/officeDocument/2006/relationships/hyperlink" Target="https://www.shutterstock.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2.jpg"/><Relationship Id="rId4" Type="http://schemas.openxmlformats.org/officeDocument/2006/relationships/image" Target="../media/image23.png"/><Relationship Id="rId5" Type="http://schemas.openxmlformats.org/officeDocument/2006/relationships/image" Target="../media/image1.jpg"/><Relationship Id="rId6" Type="http://schemas.openxmlformats.org/officeDocument/2006/relationships/image" Target="../media/image3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1.jpg"/><Relationship Id="rId4" Type="http://schemas.openxmlformats.org/officeDocument/2006/relationships/image" Target="../media/image42.png"/><Relationship Id="rId5" Type="http://schemas.openxmlformats.org/officeDocument/2006/relationships/image" Target="../media/image30.jpg"/><Relationship Id="rId6" Type="http://schemas.openxmlformats.org/officeDocument/2006/relationships/image" Target="../media/image23.png"/><Relationship Id="rId7" Type="http://schemas.openxmlformats.org/officeDocument/2006/relationships/image" Target="../media/image3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F3A69"/>
            </a:gs>
            <a:gs pos="100000">
              <a:srgbClr val="000940"/>
            </a:gs>
          </a:gsLst>
          <a:lin ang="0" scaled="0"/>
        </a:gradFill>
      </p:bgPr>
    </p:bg>
    <p:spTree>
      <p:nvGrpSpPr>
        <p:cNvPr id="83" name="Shape 83"/>
        <p:cNvGrpSpPr/>
        <p:nvPr/>
      </p:nvGrpSpPr>
      <p:grpSpPr>
        <a:xfrm>
          <a:off x="0" y="0"/>
          <a:ext cx="0" cy="0"/>
          <a:chOff x="0" y="0"/>
          <a:chExt cx="0" cy="0"/>
        </a:xfrm>
      </p:grpSpPr>
      <p:grpSp>
        <p:nvGrpSpPr>
          <p:cNvPr id="84" name="Google Shape;84;p1"/>
          <p:cNvGrpSpPr/>
          <p:nvPr/>
        </p:nvGrpSpPr>
        <p:grpSpPr>
          <a:xfrm>
            <a:off x="12121232" y="4870357"/>
            <a:ext cx="4387943" cy="4387943"/>
            <a:chOff x="0" y="0"/>
            <a:chExt cx="7988300" cy="7988300"/>
          </a:xfrm>
        </p:grpSpPr>
        <p:sp>
          <p:nvSpPr>
            <p:cNvPr id="85" name="Google Shape;85;p1"/>
            <p:cNvSpPr/>
            <p:nvPr/>
          </p:nvSpPr>
          <p:spPr>
            <a:xfrm>
              <a:off x="0" y="0"/>
              <a:ext cx="7988300" cy="7988300"/>
            </a:xfrm>
            <a:custGeom>
              <a:rect b="b" l="l" r="r" t="t"/>
              <a:pathLst>
                <a:path extrusionOk="0" h="7988300" w="7988300">
                  <a:moveTo>
                    <a:pt x="6280150" y="7988300"/>
                  </a:moveTo>
                  <a:lnTo>
                    <a:pt x="1708150" y="7988300"/>
                  </a:lnTo>
                  <a:cubicBezTo>
                    <a:pt x="764540" y="7988300"/>
                    <a:pt x="0" y="7223760"/>
                    <a:pt x="0" y="6280150"/>
                  </a:cubicBezTo>
                  <a:lnTo>
                    <a:pt x="0" y="1708150"/>
                  </a:lnTo>
                  <a:cubicBezTo>
                    <a:pt x="0" y="764540"/>
                    <a:pt x="764540" y="0"/>
                    <a:pt x="1708150" y="0"/>
                  </a:cubicBezTo>
                  <a:lnTo>
                    <a:pt x="6280150" y="0"/>
                  </a:lnTo>
                  <a:cubicBezTo>
                    <a:pt x="7223760" y="0"/>
                    <a:pt x="7988300" y="764540"/>
                    <a:pt x="7988300" y="1708150"/>
                  </a:cubicBezTo>
                  <a:lnTo>
                    <a:pt x="7988300" y="6280150"/>
                  </a:lnTo>
                  <a:cubicBezTo>
                    <a:pt x="7988300" y="7223760"/>
                    <a:pt x="7223760" y="7988300"/>
                    <a:pt x="6280150" y="7988300"/>
                  </a:cubicBezTo>
                  <a:close/>
                </a:path>
              </a:pathLst>
            </a:custGeom>
            <a:blipFill rotWithShape="1">
              <a:blip r:embed="rId3">
                <a:alphaModFix/>
              </a:blip>
              <a:stretch>
                <a:fillRect b="0" l="-46039" r="-33480" t="-35164"/>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
            <p:cNvSpPr/>
            <p:nvPr/>
          </p:nvSpPr>
          <p:spPr>
            <a:xfrm>
              <a:off x="0" y="0"/>
              <a:ext cx="7988300" cy="7988300"/>
            </a:xfrm>
            <a:custGeom>
              <a:rect b="b" l="l" r="r" t="t"/>
              <a:pathLst>
                <a:path extrusionOk="0" h="7988300" w="7988300">
                  <a:moveTo>
                    <a:pt x="6280150" y="0"/>
                  </a:moveTo>
                  <a:lnTo>
                    <a:pt x="1708150" y="0"/>
                  </a:lnTo>
                  <a:cubicBezTo>
                    <a:pt x="764540" y="0"/>
                    <a:pt x="0" y="764540"/>
                    <a:pt x="0" y="1708150"/>
                  </a:cubicBezTo>
                  <a:lnTo>
                    <a:pt x="0" y="6280150"/>
                  </a:lnTo>
                  <a:cubicBezTo>
                    <a:pt x="0" y="7223760"/>
                    <a:pt x="764540" y="7988300"/>
                    <a:pt x="1708150" y="7988300"/>
                  </a:cubicBezTo>
                  <a:lnTo>
                    <a:pt x="6280150" y="7988300"/>
                  </a:lnTo>
                  <a:cubicBezTo>
                    <a:pt x="7223760" y="7988300"/>
                    <a:pt x="7988300" y="7223760"/>
                    <a:pt x="7988300" y="6280150"/>
                  </a:cubicBezTo>
                  <a:lnTo>
                    <a:pt x="7988300" y="1708150"/>
                  </a:lnTo>
                  <a:cubicBezTo>
                    <a:pt x="7988300" y="764540"/>
                    <a:pt x="7223760" y="0"/>
                    <a:pt x="6280150" y="0"/>
                  </a:cubicBezTo>
                  <a:close/>
                  <a:moveTo>
                    <a:pt x="7425690" y="5905500"/>
                  </a:moveTo>
                  <a:cubicBezTo>
                    <a:pt x="7425690" y="6699250"/>
                    <a:pt x="6781800" y="7343140"/>
                    <a:pt x="5988050" y="7343140"/>
                  </a:cubicBezTo>
                  <a:lnTo>
                    <a:pt x="2139950" y="7343140"/>
                  </a:lnTo>
                  <a:cubicBezTo>
                    <a:pt x="1346200" y="7343140"/>
                    <a:pt x="702310" y="6699250"/>
                    <a:pt x="702310" y="5905500"/>
                  </a:cubicBezTo>
                  <a:lnTo>
                    <a:pt x="702310" y="2057400"/>
                  </a:lnTo>
                  <a:cubicBezTo>
                    <a:pt x="702310" y="1263650"/>
                    <a:pt x="1346200" y="619760"/>
                    <a:pt x="2139950" y="619760"/>
                  </a:cubicBezTo>
                  <a:lnTo>
                    <a:pt x="5988050" y="619760"/>
                  </a:lnTo>
                  <a:cubicBezTo>
                    <a:pt x="6781800" y="619760"/>
                    <a:pt x="7425690" y="1263650"/>
                    <a:pt x="7425690" y="2057400"/>
                  </a:cubicBezTo>
                  <a:lnTo>
                    <a:pt x="7425690" y="5905500"/>
                  </a:lnTo>
                  <a:close/>
                </a:path>
              </a:pathLst>
            </a:custGeom>
            <a:blipFill rotWithShape="1">
              <a:blip r:embed="rId4">
                <a:alphaModFix/>
              </a:blip>
              <a:stretch>
                <a:fillRect b="-38953" l="-38990" r="-38837" t="-38802"/>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 name="Google Shape;87;p1"/>
          <p:cNvGrpSpPr/>
          <p:nvPr/>
        </p:nvGrpSpPr>
        <p:grpSpPr>
          <a:xfrm>
            <a:off x="13174379" y="-93422"/>
            <a:ext cx="4963779" cy="4963779"/>
            <a:chOff x="0" y="0"/>
            <a:chExt cx="7988300" cy="7988300"/>
          </a:xfrm>
        </p:grpSpPr>
        <p:sp>
          <p:nvSpPr>
            <p:cNvPr id="88" name="Google Shape;88;p1"/>
            <p:cNvSpPr/>
            <p:nvPr/>
          </p:nvSpPr>
          <p:spPr>
            <a:xfrm>
              <a:off x="0" y="0"/>
              <a:ext cx="7988300" cy="7988300"/>
            </a:xfrm>
            <a:custGeom>
              <a:rect b="b" l="l" r="r" t="t"/>
              <a:pathLst>
                <a:path extrusionOk="0" h="7988300" w="7988300">
                  <a:moveTo>
                    <a:pt x="6280150" y="7988300"/>
                  </a:moveTo>
                  <a:lnTo>
                    <a:pt x="1708150" y="7988300"/>
                  </a:lnTo>
                  <a:cubicBezTo>
                    <a:pt x="764540" y="7988300"/>
                    <a:pt x="0" y="7223760"/>
                    <a:pt x="0" y="6280150"/>
                  </a:cubicBezTo>
                  <a:lnTo>
                    <a:pt x="0" y="1708150"/>
                  </a:lnTo>
                  <a:cubicBezTo>
                    <a:pt x="0" y="764540"/>
                    <a:pt x="764540" y="0"/>
                    <a:pt x="1708150" y="0"/>
                  </a:cubicBezTo>
                  <a:lnTo>
                    <a:pt x="6280150" y="0"/>
                  </a:lnTo>
                  <a:cubicBezTo>
                    <a:pt x="7223760" y="0"/>
                    <a:pt x="7988300" y="764540"/>
                    <a:pt x="7988300" y="1708150"/>
                  </a:cubicBezTo>
                  <a:lnTo>
                    <a:pt x="7988300" y="6280150"/>
                  </a:lnTo>
                  <a:cubicBezTo>
                    <a:pt x="7988300" y="7223760"/>
                    <a:pt x="7223760" y="7988300"/>
                    <a:pt x="6280150" y="7988300"/>
                  </a:cubicBezTo>
                  <a:close/>
                </a:path>
              </a:pathLst>
            </a:custGeom>
            <a:blipFill rotWithShape="1">
              <a:blip r:embed="rId5">
                <a:alphaModFix/>
              </a:blip>
              <a:stretch>
                <a:fillRect b="-22608" l="0" r="0" t="-55156"/>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
            <p:cNvSpPr/>
            <p:nvPr/>
          </p:nvSpPr>
          <p:spPr>
            <a:xfrm>
              <a:off x="0" y="0"/>
              <a:ext cx="7988300" cy="7988300"/>
            </a:xfrm>
            <a:custGeom>
              <a:rect b="b" l="l" r="r" t="t"/>
              <a:pathLst>
                <a:path extrusionOk="0" h="7988300" w="7988300">
                  <a:moveTo>
                    <a:pt x="6280150" y="0"/>
                  </a:moveTo>
                  <a:lnTo>
                    <a:pt x="1708150" y="0"/>
                  </a:lnTo>
                  <a:cubicBezTo>
                    <a:pt x="764540" y="0"/>
                    <a:pt x="0" y="764540"/>
                    <a:pt x="0" y="1708150"/>
                  </a:cubicBezTo>
                  <a:lnTo>
                    <a:pt x="0" y="6280150"/>
                  </a:lnTo>
                  <a:cubicBezTo>
                    <a:pt x="0" y="7223760"/>
                    <a:pt x="764540" y="7988300"/>
                    <a:pt x="1708150" y="7988300"/>
                  </a:cubicBezTo>
                  <a:lnTo>
                    <a:pt x="6280150" y="7988300"/>
                  </a:lnTo>
                  <a:cubicBezTo>
                    <a:pt x="7223760" y="7988300"/>
                    <a:pt x="7988300" y="7223760"/>
                    <a:pt x="7988300" y="6280150"/>
                  </a:cubicBezTo>
                  <a:lnTo>
                    <a:pt x="7988300" y="1708150"/>
                  </a:lnTo>
                  <a:cubicBezTo>
                    <a:pt x="7988300" y="764540"/>
                    <a:pt x="7223760" y="0"/>
                    <a:pt x="6280150" y="0"/>
                  </a:cubicBezTo>
                  <a:close/>
                  <a:moveTo>
                    <a:pt x="7425690" y="5905500"/>
                  </a:moveTo>
                  <a:cubicBezTo>
                    <a:pt x="7425690" y="6699250"/>
                    <a:pt x="6781800" y="7343140"/>
                    <a:pt x="5988050" y="7343140"/>
                  </a:cubicBezTo>
                  <a:lnTo>
                    <a:pt x="2139950" y="7343140"/>
                  </a:lnTo>
                  <a:cubicBezTo>
                    <a:pt x="1346200" y="7343140"/>
                    <a:pt x="702310" y="6699250"/>
                    <a:pt x="702310" y="5905500"/>
                  </a:cubicBezTo>
                  <a:lnTo>
                    <a:pt x="702310" y="2057400"/>
                  </a:lnTo>
                  <a:cubicBezTo>
                    <a:pt x="702310" y="1263650"/>
                    <a:pt x="1346200" y="619760"/>
                    <a:pt x="2139950" y="619760"/>
                  </a:cubicBezTo>
                  <a:lnTo>
                    <a:pt x="5988050" y="619760"/>
                  </a:lnTo>
                  <a:cubicBezTo>
                    <a:pt x="6781800" y="619760"/>
                    <a:pt x="7425690" y="1263650"/>
                    <a:pt x="7425690" y="2057400"/>
                  </a:cubicBezTo>
                  <a:lnTo>
                    <a:pt x="7425690" y="5905500"/>
                  </a:lnTo>
                  <a:close/>
                </a:path>
              </a:pathLst>
            </a:custGeom>
            <a:blipFill rotWithShape="1">
              <a:blip r:embed="rId4">
                <a:alphaModFix/>
              </a:blip>
              <a:stretch>
                <a:fillRect b="-38953" l="-38990" r="-38837" t="-38802"/>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 name="Google Shape;90;p1"/>
          <p:cNvGrpSpPr/>
          <p:nvPr/>
        </p:nvGrpSpPr>
        <p:grpSpPr>
          <a:xfrm>
            <a:off x="490710" y="-815349"/>
            <a:ext cx="8882950" cy="12743315"/>
            <a:chOff x="0" y="-38100"/>
            <a:chExt cx="3013222" cy="4322711"/>
          </a:xfrm>
        </p:grpSpPr>
        <p:sp>
          <p:nvSpPr>
            <p:cNvPr id="91" name="Google Shape;91;p1"/>
            <p:cNvSpPr/>
            <p:nvPr/>
          </p:nvSpPr>
          <p:spPr>
            <a:xfrm>
              <a:off x="0" y="0"/>
              <a:ext cx="3013222" cy="4284611"/>
            </a:xfrm>
            <a:custGeom>
              <a:rect b="b" l="l" r="r" t="t"/>
              <a:pathLst>
                <a:path extrusionOk="0" h="4284611" w="3013222">
                  <a:moveTo>
                    <a:pt x="0" y="0"/>
                  </a:moveTo>
                  <a:lnTo>
                    <a:pt x="3013222" y="0"/>
                  </a:lnTo>
                  <a:lnTo>
                    <a:pt x="3013222" y="4284611"/>
                  </a:lnTo>
                  <a:lnTo>
                    <a:pt x="0" y="4284611"/>
                  </a:lnTo>
                  <a:close/>
                </a:path>
              </a:pathLst>
            </a:custGeom>
            <a:solidFill>
              <a:srgbClr val="3C93DF"/>
            </a:solidFill>
            <a:ln>
              <a:noFill/>
            </a:ln>
          </p:spPr>
        </p:sp>
        <p:sp>
          <p:nvSpPr>
            <p:cNvPr id="92" name="Google Shape;92;p1"/>
            <p:cNvSpPr txBox="1"/>
            <p:nvPr/>
          </p:nvSpPr>
          <p:spPr>
            <a:xfrm>
              <a:off x="0" y="-38100"/>
              <a:ext cx="3013222" cy="432271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3" name="Google Shape;93;p1"/>
          <p:cNvGrpSpPr/>
          <p:nvPr/>
        </p:nvGrpSpPr>
        <p:grpSpPr>
          <a:xfrm>
            <a:off x="8757938" y="753039"/>
            <a:ext cx="3709528" cy="3709528"/>
            <a:chOff x="0" y="0"/>
            <a:chExt cx="7988300" cy="7988300"/>
          </a:xfrm>
        </p:grpSpPr>
        <p:sp>
          <p:nvSpPr>
            <p:cNvPr id="94" name="Google Shape;94;p1"/>
            <p:cNvSpPr/>
            <p:nvPr/>
          </p:nvSpPr>
          <p:spPr>
            <a:xfrm>
              <a:off x="0" y="0"/>
              <a:ext cx="7988300" cy="7988300"/>
            </a:xfrm>
            <a:custGeom>
              <a:rect b="b" l="l" r="r" t="t"/>
              <a:pathLst>
                <a:path extrusionOk="0" h="7988300" w="7988300">
                  <a:moveTo>
                    <a:pt x="6280150" y="7988300"/>
                  </a:moveTo>
                  <a:lnTo>
                    <a:pt x="1708150" y="7988300"/>
                  </a:lnTo>
                  <a:cubicBezTo>
                    <a:pt x="764540" y="7988300"/>
                    <a:pt x="0" y="7223760"/>
                    <a:pt x="0" y="6280150"/>
                  </a:cubicBezTo>
                  <a:lnTo>
                    <a:pt x="0" y="1708150"/>
                  </a:lnTo>
                  <a:cubicBezTo>
                    <a:pt x="0" y="764540"/>
                    <a:pt x="764540" y="0"/>
                    <a:pt x="1708150" y="0"/>
                  </a:cubicBezTo>
                  <a:lnTo>
                    <a:pt x="6280150" y="0"/>
                  </a:lnTo>
                  <a:cubicBezTo>
                    <a:pt x="7223760" y="0"/>
                    <a:pt x="7988300" y="764540"/>
                    <a:pt x="7988300" y="1708150"/>
                  </a:cubicBezTo>
                  <a:lnTo>
                    <a:pt x="7988300" y="6280150"/>
                  </a:lnTo>
                  <a:cubicBezTo>
                    <a:pt x="7988300" y="7223760"/>
                    <a:pt x="7223760" y="7988300"/>
                    <a:pt x="6280150" y="7988300"/>
                  </a:cubicBezTo>
                  <a:close/>
                </a:path>
              </a:pathLst>
            </a:custGeom>
            <a:blipFill rotWithShape="1">
              <a:blip r:embed="rId6">
                <a:alphaModFix/>
              </a:blip>
              <a:stretch>
                <a:fillRect b="0" l="-38885" r="-38883"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
            <p:cNvSpPr/>
            <p:nvPr/>
          </p:nvSpPr>
          <p:spPr>
            <a:xfrm>
              <a:off x="0" y="0"/>
              <a:ext cx="7988300" cy="7988300"/>
            </a:xfrm>
            <a:custGeom>
              <a:rect b="b" l="l" r="r" t="t"/>
              <a:pathLst>
                <a:path extrusionOk="0" h="7988300" w="7988300">
                  <a:moveTo>
                    <a:pt x="6280150" y="0"/>
                  </a:moveTo>
                  <a:lnTo>
                    <a:pt x="1708150" y="0"/>
                  </a:lnTo>
                  <a:cubicBezTo>
                    <a:pt x="764540" y="0"/>
                    <a:pt x="0" y="764540"/>
                    <a:pt x="0" y="1708150"/>
                  </a:cubicBezTo>
                  <a:lnTo>
                    <a:pt x="0" y="6280150"/>
                  </a:lnTo>
                  <a:cubicBezTo>
                    <a:pt x="0" y="7223760"/>
                    <a:pt x="764540" y="7988300"/>
                    <a:pt x="1708150" y="7988300"/>
                  </a:cubicBezTo>
                  <a:lnTo>
                    <a:pt x="6280150" y="7988300"/>
                  </a:lnTo>
                  <a:cubicBezTo>
                    <a:pt x="7223760" y="7988300"/>
                    <a:pt x="7988300" y="7223760"/>
                    <a:pt x="7988300" y="6280150"/>
                  </a:cubicBezTo>
                  <a:lnTo>
                    <a:pt x="7988300" y="1708150"/>
                  </a:lnTo>
                  <a:cubicBezTo>
                    <a:pt x="7988300" y="764540"/>
                    <a:pt x="7223760" y="0"/>
                    <a:pt x="6280150" y="0"/>
                  </a:cubicBezTo>
                  <a:close/>
                  <a:moveTo>
                    <a:pt x="7425690" y="5905500"/>
                  </a:moveTo>
                  <a:cubicBezTo>
                    <a:pt x="7425690" y="6699250"/>
                    <a:pt x="6781800" y="7343140"/>
                    <a:pt x="5988050" y="7343140"/>
                  </a:cubicBezTo>
                  <a:lnTo>
                    <a:pt x="2139950" y="7343140"/>
                  </a:lnTo>
                  <a:cubicBezTo>
                    <a:pt x="1346200" y="7343140"/>
                    <a:pt x="702310" y="6699250"/>
                    <a:pt x="702310" y="5905500"/>
                  </a:cubicBezTo>
                  <a:lnTo>
                    <a:pt x="702310" y="2057400"/>
                  </a:lnTo>
                  <a:cubicBezTo>
                    <a:pt x="702310" y="1263650"/>
                    <a:pt x="1346200" y="619760"/>
                    <a:pt x="2139950" y="619760"/>
                  </a:cubicBezTo>
                  <a:lnTo>
                    <a:pt x="5988050" y="619760"/>
                  </a:lnTo>
                  <a:cubicBezTo>
                    <a:pt x="6781800" y="619760"/>
                    <a:pt x="7425690" y="1263650"/>
                    <a:pt x="7425690" y="2057400"/>
                  </a:cubicBezTo>
                  <a:lnTo>
                    <a:pt x="7425690" y="5905500"/>
                  </a:lnTo>
                  <a:close/>
                </a:path>
              </a:pathLst>
            </a:custGeom>
            <a:blipFill rotWithShape="1">
              <a:blip r:embed="rId4">
                <a:alphaModFix/>
              </a:blip>
              <a:stretch>
                <a:fillRect b="-38953" l="-38990" r="-38837" t="-38802"/>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 name="Google Shape;96;p1"/>
          <p:cNvGrpSpPr/>
          <p:nvPr/>
        </p:nvGrpSpPr>
        <p:grpSpPr>
          <a:xfrm>
            <a:off x="6306651" y="5462436"/>
            <a:ext cx="4902573" cy="4902573"/>
            <a:chOff x="0" y="0"/>
            <a:chExt cx="7988300" cy="7988300"/>
          </a:xfrm>
        </p:grpSpPr>
        <p:sp>
          <p:nvSpPr>
            <p:cNvPr id="97" name="Google Shape;97;p1"/>
            <p:cNvSpPr/>
            <p:nvPr/>
          </p:nvSpPr>
          <p:spPr>
            <a:xfrm>
              <a:off x="0" y="0"/>
              <a:ext cx="7988300" cy="7988300"/>
            </a:xfrm>
            <a:custGeom>
              <a:rect b="b" l="l" r="r" t="t"/>
              <a:pathLst>
                <a:path extrusionOk="0" h="7988300" w="7988300">
                  <a:moveTo>
                    <a:pt x="6280150" y="7988300"/>
                  </a:moveTo>
                  <a:lnTo>
                    <a:pt x="1708150" y="7988300"/>
                  </a:lnTo>
                  <a:cubicBezTo>
                    <a:pt x="764540" y="7988300"/>
                    <a:pt x="0" y="7223760"/>
                    <a:pt x="0" y="6280150"/>
                  </a:cubicBezTo>
                  <a:lnTo>
                    <a:pt x="0" y="1708150"/>
                  </a:lnTo>
                  <a:cubicBezTo>
                    <a:pt x="0" y="764540"/>
                    <a:pt x="764540" y="0"/>
                    <a:pt x="1708150" y="0"/>
                  </a:cubicBezTo>
                  <a:lnTo>
                    <a:pt x="6280150" y="0"/>
                  </a:lnTo>
                  <a:cubicBezTo>
                    <a:pt x="7223760" y="0"/>
                    <a:pt x="7988300" y="764540"/>
                    <a:pt x="7988300" y="1708150"/>
                  </a:cubicBezTo>
                  <a:lnTo>
                    <a:pt x="7988300" y="6280150"/>
                  </a:lnTo>
                  <a:cubicBezTo>
                    <a:pt x="7988300" y="7223760"/>
                    <a:pt x="7223760" y="7988300"/>
                    <a:pt x="6280150" y="7988300"/>
                  </a:cubicBezTo>
                  <a:close/>
                </a:path>
              </a:pathLst>
            </a:custGeom>
            <a:blipFill rotWithShape="1">
              <a:blip r:embed="rId7">
                <a:alphaModFix/>
              </a:blip>
              <a:stretch>
                <a:fillRect b="0" l="-24998" r="-24998"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
            <p:cNvSpPr/>
            <p:nvPr/>
          </p:nvSpPr>
          <p:spPr>
            <a:xfrm>
              <a:off x="0" y="0"/>
              <a:ext cx="7988300" cy="7988300"/>
            </a:xfrm>
            <a:custGeom>
              <a:rect b="b" l="l" r="r" t="t"/>
              <a:pathLst>
                <a:path extrusionOk="0" h="7988300" w="7988300">
                  <a:moveTo>
                    <a:pt x="6280150" y="0"/>
                  </a:moveTo>
                  <a:lnTo>
                    <a:pt x="1708150" y="0"/>
                  </a:lnTo>
                  <a:cubicBezTo>
                    <a:pt x="764540" y="0"/>
                    <a:pt x="0" y="764540"/>
                    <a:pt x="0" y="1708150"/>
                  </a:cubicBezTo>
                  <a:lnTo>
                    <a:pt x="0" y="6280150"/>
                  </a:lnTo>
                  <a:cubicBezTo>
                    <a:pt x="0" y="7223760"/>
                    <a:pt x="764540" y="7988300"/>
                    <a:pt x="1708150" y="7988300"/>
                  </a:cubicBezTo>
                  <a:lnTo>
                    <a:pt x="6280150" y="7988300"/>
                  </a:lnTo>
                  <a:cubicBezTo>
                    <a:pt x="7223760" y="7988300"/>
                    <a:pt x="7988300" y="7223760"/>
                    <a:pt x="7988300" y="6280150"/>
                  </a:cubicBezTo>
                  <a:lnTo>
                    <a:pt x="7988300" y="1708150"/>
                  </a:lnTo>
                  <a:cubicBezTo>
                    <a:pt x="7988300" y="764540"/>
                    <a:pt x="7223760" y="0"/>
                    <a:pt x="6280150" y="0"/>
                  </a:cubicBezTo>
                  <a:close/>
                  <a:moveTo>
                    <a:pt x="7425690" y="5905500"/>
                  </a:moveTo>
                  <a:cubicBezTo>
                    <a:pt x="7425690" y="6699250"/>
                    <a:pt x="6781800" y="7343140"/>
                    <a:pt x="5988050" y="7343140"/>
                  </a:cubicBezTo>
                  <a:lnTo>
                    <a:pt x="2139950" y="7343140"/>
                  </a:lnTo>
                  <a:cubicBezTo>
                    <a:pt x="1346200" y="7343140"/>
                    <a:pt x="702310" y="6699250"/>
                    <a:pt x="702310" y="5905500"/>
                  </a:cubicBezTo>
                  <a:lnTo>
                    <a:pt x="702310" y="2057400"/>
                  </a:lnTo>
                  <a:cubicBezTo>
                    <a:pt x="702310" y="1263650"/>
                    <a:pt x="1346200" y="619760"/>
                    <a:pt x="2139950" y="619760"/>
                  </a:cubicBezTo>
                  <a:lnTo>
                    <a:pt x="5988050" y="619760"/>
                  </a:lnTo>
                  <a:cubicBezTo>
                    <a:pt x="6781800" y="619760"/>
                    <a:pt x="7425690" y="1263650"/>
                    <a:pt x="7425690" y="2057400"/>
                  </a:cubicBezTo>
                  <a:lnTo>
                    <a:pt x="7425690" y="5905500"/>
                  </a:lnTo>
                  <a:close/>
                </a:path>
              </a:pathLst>
            </a:custGeom>
            <a:blipFill rotWithShape="1">
              <a:blip r:embed="rId4">
                <a:alphaModFix/>
              </a:blip>
              <a:stretch>
                <a:fillRect b="-38953" l="-38990" r="-38837" t="-38802"/>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1"/>
          <p:cNvSpPr/>
          <p:nvPr/>
        </p:nvSpPr>
        <p:spPr>
          <a:xfrm>
            <a:off x="18138158" y="3983504"/>
            <a:ext cx="1714685" cy="958125"/>
          </a:xfrm>
          <a:custGeom>
            <a:rect b="b" l="l" r="r" t="t"/>
            <a:pathLst>
              <a:path extrusionOk="0" h="958125" w="1714685">
                <a:moveTo>
                  <a:pt x="0" y="0"/>
                </a:moveTo>
                <a:lnTo>
                  <a:pt x="1714685" y="0"/>
                </a:lnTo>
                <a:lnTo>
                  <a:pt x="1714685" y="958125"/>
                </a:lnTo>
                <a:lnTo>
                  <a:pt x="0" y="958125"/>
                </a:lnTo>
                <a:lnTo>
                  <a:pt x="0" y="0"/>
                </a:lnTo>
                <a:close/>
              </a:path>
            </a:pathLst>
          </a:custGeom>
          <a:blipFill rotWithShape="1">
            <a:blip r:embed="rId8">
              <a:alphaModFix/>
            </a:blip>
            <a:stretch>
              <a:fillRect b="0" l="0" r="0" t="0"/>
            </a:stretch>
          </a:blipFill>
          <a:ln>
            <a:noFill/>
          </a:ln>
        </p:spPr>
      </p:sp>
      <p:sp>
        <p:nvSpPr>
          <p:cNvPr id="100" name="Google Shape;100;p1"/>
          <p:cNvSpPr/>
          <p:nvPr/>
        </p:nvSpPr>
        <p:spPr>
          <a:xfrm>
            <a:off x="490710" y="533704"/>
            <a:ext cx="3284772" cy="1854764"/>
          </a:xfrm>
          <a:custGeom>
            <a:rect b="b" l="l" r="r" t="t"/>
            <a:pathLst>
              <a:path extrusionOk="0" h="1854764" w="3284772">
                <a:moveTo>
                  <a:pt x="0" y="0"/>
                </a:moveTo>
                <a:lnTo>
                  <a:pt x="3284773" y="0"/>
                </a:lnTo>
                <a:lnTo>
                  <a:pt x="3284773" y="1854764"/>
                </a:lnTo>
                <a:lnTo>
                  <a:pt x="0" y="1854764"/>
                </a:lnTo>
                <a:lnTo>
                  <a:pt x="0" y="0"/>
                </a:lnTo>
                <a:close/>
              </a:path>
            </a:pathLst>
          </a:custGeom>
          <a:blipFill rotWithShape="1">
            <a:blip r:embed="rId9">
              <a:alphaModFix/>
            </a:blip>
            <a:stretch>
              <a:fillRect b="0" l="0" r="0" t="0"/>
            </a:stretch>
          </a:blipFill>
          <a:ln>
            <a:noFill/>
          </a:ln>
        </p:spPr>
      </p:sp>
      <p:sp>
        <p:nvSpPr>
          <p:cNvPr id="101" name="Google Shape;101;p1"/>
          <p:cNvSpPr txBox="1"/>
          <p:nvPr/>
        </p:nvSpPr>
        <p:spPr>
          <a:xfrm>
            <a:off x="1028700" y="2967995"/>
            <a:ext cx="7729238" cy="2510944"/>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0" i="0" lang="en-US" sz="2667" u="none" cap="none" strike="noStrike">
                <a:solidFill>
                  <a:srgbClr val="FFFFFF"/>
                </a:solidFill>
                <a:latin typeface="Arial"/>
                <a:ea typeface="Arial"/>
                <a:cs typeface="Arial"/>
                <a:sym typeface="Arial"/>
              </a:rPr>
              <a:t>PROYECTO APP INFORMACIÓN AL TURISTA</a:t>
            </a:r>
            <a:endParaRPr/>
          </a:p>
          <a:p>
            <a:pPr indent="0" lvl="0" marL="0" marR="0" rtl="0" algn="l">
              <a:lnSpc>
                <a:spcPct val="150506"/>
              </a:lnSpc>
              <a:spcBef>
                <a:spcPts val="0"/>
              </a:spcBef>
              <a:spcAft>
                <a:spcPts val="0"/>
              </a:spcAft>
              <a:buNone/>
            </a:pPr>
            <a:r>
              <a:t/>
            </a:r>
            <a:endParaRPr b="0" i="0" sz="2667" u="none" cap="none" strike="noStrike">
              <a:solidFill>
                <a:srgbClr val="FFFFFF"/>
              </a:solidFill>
              <a:latin typeface="Arial"/>
              <a:ea typeface="Arial"/>
              <a:cs typeface="Arial"/>
              <a:sym typeface="Arial"/>
            </a:endParaRPr>
          </a:p>
          <a:p>
            <a:pPr indent="0" lvl="0" marL="0" marR="0" rtl="0" algn="ctr">
              <a:lnSpc>
                <a:spcPct val="140069"/>
              </a:lnSpc>
              <a:spcBef>
                <a:spcPts val="0"/>
              </a:spcBef>
              <a:spcAft>
                <a:spcPts val="0"/>
              </a:spcAft>
              <a:buNone/>
            </a:pPr>
            <a:r>
              <a:rPr b="0" i="0" lang="en-US" sz="3766" u="none" cap="none" strike="noStrike">
                <a:solidFill>
                  <a:srgbClr val="FFFFFF"/>
                </a:solidFill>
                <a:latin typeface="Arial"/>
                <a:ea typeface="Arial"/>
                <a:cs typeface="Arial"/>
                <a:sym typeface="Arial"/>
              </a:rPr>
              <a:t> ‘Muéstrame una Imagen y te diré tu destino’</a:t>
            </a:r>
            <a:endParaRPr/>
          </a:p>
          <a:p>
            <a:pPr indent="0" lvl="0" marL="0" marR="0" rtl="0" algn="l">
              <a:lnSpc>
                <a:spcPct val="6238"/>
              </a:lnSpc>
              <a:spcBef>
                <a:spcPts val="0"/>
              </a:spcBef>
              <a:spcAft>
                <a:spcPts val="0"/>
              </a:spcAft>
              <a:buNone/>
            </a:pPr>
            <a:r>
              <a:t/>
            </a:r>
            <a:endParaRPr b="0" i="0" sz="3766" u="none" cap="none" strike="noStrike">
              <a:solidFill>
                <a:srgbClr val="FFFFFF"/>
              </a:solidFill>
              <a:latin typeface="Arial"/>
              <a:ea typeface="Arial"/>
              <a:cs typeface="Arial"/>
              <a:sym typeface="Arial"/>
            </a:endParaRPr>
          </a:p>
        </p:txBody>
      </p:sp>
      <p:sp>
        <p:nvSpPr>
          <p:cNvPr id="102" name="Google Shape;102;p1"/>
          <p:cNvSpPr txBox="1"/>
          <p:nvPr/>
        </p:nvSpPr>
        <p:spPr>
          <a:xfrm>
            <a:off x="1028700" y="6138829"/>
            <a:ext cx="5277951" cy="4405322"/>
          </a:xfrm>
          <a:prstGeom prst="rect">
            <a:avLst/>
          </a:prstGeom>
          <a:noFill/>
          <a:ln>
            <a:noFill/>
          </a:ln>
        </p:spPr>
        <p:txBody>
          <a:bodyPr anchorCtr="0" anchor="t" bIns="0" lIns="0" spcFirstLastPara="1" rIns="0" wrap="square" tIns="0">
            <a:spAutoFit/>
          </a:bodyPr>
          <a:lstStyle/>
          <a:p>
            <a:pPr indent="0" lvl="0" marL="0" marR="0" rtl="0" algn="l">
              <a:lnSpc>
                <a:spcPct val="140061"/>
              </a:lnSpc>
              <a:spcBef>
                <a:spcPts val="0"/>
              </a:spcBef>
              <a:spcAft>
                <a:spcPts val="0"/>
              </a:spcAft>
              <a:buNone/>
            </a:pPr>
            <a:r>
              <a:rPr b="1" i="0" lang="en-US" sz="3884" u="none" cap="none" strike="noStrike">
                <a:solidFill>
                  <a:srgbClr val="FFFFFF"/>
                </a:solidFill>
                <a:latin typeface="Public Sans"/>
                <a:ea typeface="Public Sans"/>
                <a:cs typeface="Public Sans"/>
                <a:sym typeface="Public Sans"/>
              </a:rPr>
              <a:t>GRUPO 18</a:t>
            </a:r>
            <a:endParaRPr/>
          </a:p>
          <a:p>
            <a:pPr indent="0" lvl="0" marL="0" marR="0" rtl="0" algn="l">
              <a:lnSpc>
                <a:spcPct val="140061"/>
              </a:lnSpc>
              <a:spcBef>
                <a:spcPts val="0"/>
              </a:spcBef>
              <a:spcAft>
                <a:spcPts val="0"/>
              </a:spcAft>
              <a:buNone/>
            </a:pPr>
            <a:r>
              <a:rPr b="1" i="0" lang="en-US" sz="3884" u="none" cap="none" strike="noStrike">
                <a:solidFill>
                  <a:srgbClr val="FFFFFF"/>
                </a:solidFill>
                <a:latin typeface="Public Sans"/>
                <a:ea typeface="Public Sans"/>
                <a:cs typeface="Public Sans"/>
                <a:sym typeface="Public Sans"/>
              </a:rPr>
              <a:t>Viviana Farabollini</a:t>
            </a:r>
            <a:endParaRPr/>
          </a:p>
          <a:p>
            <a:pPr indent="0" lvl="0" marL="0" marR="0" rtl="0" algn="l">
              <a:lnSpc>
                <a:spcPct val="140061"/>
              </a:lnSpc>
              <a:spcBef>
                <a:spcPts val="0"/>
              </a:spcBef>
              <a:spcAft>
                <a:spcPts val="0"/>
              </a:spcAft>
              <a:buNone/>
            </a:pPr>
            <a:r>
              <a:rPr b="1" i="0" lang="en-US" sz="3884" u="none" cap="none" strike="noStrike">
                <a:solidFill>
                  <a:srgbClr val="FFFFFF"/>
                </a:solidFill>
                <a:latin typeface="Public Sans"/>
                <a:ea typeface="Public Sans"/>
                <a:cs typeface="Public Sans"/>
                <a:sym typeface="Public Sans"/>
              </a:rPr>
              <a:t>Mariano Ledezma</a:t>
            </a:r>
            <a:endParaRPr/>
          </a:p>
          <a:p>
            <a:pPr indent="0" lvl="0" marL="0" marR="0" rtl="0" algn="l">
              <a:lnSpc>
                <a:spcPct val="140061"/>
              </a:lnSpc>
              <a:spcBef>
                <a:spcPts val="0"/>
              </a:spcBef>
              <a:spcAft>
                <a:spcPts val="0"/>
              </a:spcAft>
              <a:buNone/>
            </a:pPr>
            <a:r>
              <a:rPr b="1" i="0" lang="en-US" sz="3884" u="none" cap="none" strike="noStrike">
                <a:solidFill>
                  <a:srgbClr val="FFFFFF"/>
                </a:solidFill>
                <a:latin typeface="Public Sans"/>
                <a:ea typeface="Public Sans"/>
                <a:cs typeface="Public Sans"/>
                <a:sym typeface="Public Sans"/>
              </a:rPr>
              <a:t>Natalia Lamia</a:t>
            </a:r>
            <a:endParaRPr/>
          </a:p>
          <a:p>
            <a:pPr indent="0" lvl="0" marL="0" marR="0" rtl="0" algn="l">
              <a:lnSpc>
                <a:spcPct val="112844"/>
              </a:lnSpc>
              <a:spcBef>
                <a:spcPts val="0"/>
              </a:spcBef>
              <a:spcAft>
                <a:spcPts val="0"/>
              </a:spcAft>
              <a:buNone/>
            </a:pPr>
            <a:r>
              <a:t/>
            </a:r>
            <a:endParaRPr b="1" i="0" sz="3884" u="none" cap="none" strike="noStrike">
              <a:solidFill>
                <a:srgbClr val="FFFFFF"/>
              </a:solidFill>
              <a:latin typeface="Public Sans"/>
              <a:ea typeface="Public Sans"/>
              <a:cs typeface="Public Sans"/>
              <a:sym typeface="Public Sans"/>
            </a:endParaRPr>
          </a:p>
          <a:p>
            <a:pPr indent="0" lvl="0" marL="0" marR="0" rtl="0" algn="l">
              <a:lnSpc>
                <a:spcPct val="112844"/>
              </a:lnSpc>
              <a:spcBef>
                <a:spcPts val="0"/>
              </a:spcBef>
              <a:spcAft>
                <a:spcPts val="0"/>
              </a:spcAft>
              <a:buNone/>
            </a:pPr>
            <a:r>
              <a:t/>
            </a:r>
            <a:endParaRPr b="1" i="0" sz="3884" u="none" cap="none" strike="noStrike">
              <a:solidFill>
                <a:srgbClr val="FFFFFF"/>
              </a:solidFill>
              <a:latin typeface="Public Sans"/>
              <a:ea typeface="Public Sans"/>
              <a:cs typeface="Public Sans"/>
              <a:sym typeface="Public Sans"/>
            </a:endParaRPr>
          </a:p>
          <a:p>
            <a:pPr indent="0" lvl="0" marL="0" marR="0" rtl="0" algn="l">
              <a:lnSpc>
                <a:spcPct val="112844"/>
              </a:lnSpc>
              <a:spcBef>
                <a:spcPts val="0"/>
              </a:spcBef>
              <a:spcAft>
                <a:spcPts val="0"/>
              </a:spcAft>
              <a:buNone/>
            </a:pPr>
            <a:r>
              <a:t/>
            </a:r>
            <a:endParaRPr b="1" i="0" sz="3884" u="none" cap="none" strike="noStrike">
              <a:solidFill>
                <a:srgbClr val="FFFFFF"/>
              </a:solidFill>
              <a:latin typeface="Public Sans"/>
              <a:ea typeface="Public Sans"/>
              <a:cs typeface="Public Sans"/>
              <a:sym typeface="Public Sans"/>
            </a:endParaRPr>
          </a:p>
        </p:txBody>
      </p:sp>
      <p:sp>
        <p:nvSpPr>
          <p:cNvPr id="103" name="Google Shape;103;p1"/>
          <p:cNvSpPr txBox="1"/>
          <p:nvPr/>
        </p:nvSpPr>
        <p:spPr>
          <a:xfrm>
            <a:off x="-1433586" y="695889"/>
            <a:ext cx="15480475" cy="1688647"/>
          </a:xfrm>
          <a:prstGeom prst="rect">
            <a:avLst/>
          </a:prstGeom>
          <a:noFill/>
          <a:ln>
            <a:noFill/>
          </a:ln>
        </p:spPr>
        <p:txBody>
          <a:bodyPr anchorCtr="0" anchor="t" bIns="0" lIns="0" spcFirstLastPara="1" rIns="0" wrap="square" tIns="0">
            <a:spAutoFit/>
          </a:bodyPr>
          <a:lstStyle/>
          <a:p>
            <a:pPr indent="0" lvl="0" marL="0" marR="0" rtl="0" algn="ctr">
              <a:lnSpc>
                <a:spcPct val="140049"/>
              </a:lnSpc>
              <a:spcBef>
                <a:spcPts val="0"/>
              </a:spcBef>
              <a:spcAft>
                <a:spcPts val="0"/>
              </a:spcAft>
              <a:buNone/>
            </a:pPr>
            <a:r>
              <a:rPr b="0" i="0" lang="en-US" sz="3266" u="none" cap="none" strike="noStrike">
                <a:solidFill>
                  <a:srgbClr val="FFFFFF"/>
                </a:solidFill>
                <a:latin typeface="Arial"/>
                <a:ea typeface="Arial"/>
                <a:cs typeface="Arial"/>
                <a:sym typeface="Arial"/>
              </a:rPr>
              <a:t>MODULO </a:t>
            </a:r>
            <a:endParaRPr/>
          </a:p>
          <a:p>
            <a:pPr indent="0" lvl="0" marL="0" marR="0" rtl="0" algn="ctr">
              <a:lnSpc>
                <a:spcPct val="140049"/>
              </a:lnSpc>
              <a:spcBef>
                <a:spcPts val="0"/>
              </a:spcBef>
              <a:spcAft>
                <a:spcPts val="0"/>
              </a:spcAft>
              <a:buNone/>
            </a:pPr>
            <a:r>
              <a:rPr b="0" i="0" lang="en-US" sz="3266" u="none" cap="none" strike="noStrike">
                <a:solidFill>
                  <a:srgbClr val="FFFFFF"/>
                </a:solidFill>
                <a:latin typeface="Arial"/>
                <a:ea typeface="Arial"/>
                <a:cs typeface="Arial"/>
                <a:sym typeface="Arial"/>
              </a:rPr>
              <a:t>CIENTIFICO DE DATOS</a:t>
            </a:r>
            <a:endParaRPr/>
          </a:p>
          <a:p>
            <a:pPr indent="0" lvl="0" marL="0" marR="0" rtl="0" algn="ctr">
              <a:lnSpc>
                <a:spcPct val="140049"/>
              </a:lnSpc>
              <a:spcBef>
                <a:spcPts val="0"/>
              </a:spcBef>
              <a:spcAft>
                <a:spcPts val="0"/>
              </a:spcAft>
              <a:buNone/>
            </a:pPr>
            <a:r>
              <a:rPr b="0" i="0" lang="en-US" sz="3266" u="none" cap="none" strike="noStrike">
                <a:solidFill>
                  <a:srgbClr val="FFFFFF"/>
                </a:solidFill>
                <a:latin typeface="Arial"/>
                <a:ea typeface="Arial"/>
                <a:cs typeface="Arial"/>
                <a:sym typeface="Arial"/>
              </a:rPr>
              <a:t> 2024</a:t>
            </a:r>
            <a:endParaRPr/>
          </a:p>
        </p:txBody>
      </p:sp>
      <p:pic>
        <p:nvPicPr>
          <p:cNvPr id="104" name="Google Shape;104;p1"/>
          <p:cNvPicPr preferRelativeResize="0"/>
          <p:nvPr/>
        </p:nvPicPr>
        <p:blipFill rotWithShape="1">
          <a:blip r:embed="rId10">
            <a:alphaModFix/>
          </a:blip>
          <a:srcRect b="0" l="0" r="0" t="0"/>
          <a:stretch/>
        </p:blipFill>
        <p:spPr>
          <a:xfrm>
            <a:off x="8629650" y="4629150"/>
            <a:ext cx="1028700" cy="1028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79C3"/>
        </a:solidFill>
      </p:bgPr>
    </p:bg>
    <p:spTree>
      <p:nvGrpSpPr>
        <p:cNvPr id="444" name="Shape 444"/>
        <p:cNvGrpSpPr/>
        <p:nvPr/>
      </p:nvGrpSpPr>
      <p:grpSpPr>
        <a:xfrm>
          <a:off x="0" y="0"/>
          <a:ext cx="0" cy="0"/>
          <a:chOff x="0" y="0"/>
          <a:chExt cx="0" cy="0"/>
        </a:xfrm>
      </p:grpSpPr>
      <p:grpSp>
        <p:nvGrpSpPr>
          <p:cNvPr id="445" name="Google Shape;445;p10"/>
          <p:cNvGrpSpPr/>
          <p:nvPr/>
        </p:nvGrpSpPr>
        <p:grpSpPr>
          <a:xfrm>
            <a:off x="456905" y="4169401"/>
            <a:ext cx="4183156" cy="4471854"/>
            <a:chOff x="0" y="-28575"/>
            <a:chExt cx="2353762" cy="2516205"/>
          </a:xfrm>
        </p:grpSpPr>
        <p:sp>
          <p:nvSpPr>
            <p:cNvPr id="446" name="Google Shape;446;p10"/>
            <p:cNvSpPr/>
            <p:nvPr/>
          </p:nvSpPr>
          <p:spPr>
            <a:xfrm>
              <a:off x="0" y="0"/>
              <a:ext cx="2353762" cy="2487630"/>
            </a:xfrm>
            <a:custGeom>
              <a:rect b="b" l="l" r="r" t="t"/>
              <a:pathLst>
                <a:path extrusionOk="0" h="2487630" w="2353762">
                  <a:moveTo>
                    <a:pt x="49970" y="0"/>
                  </a:moveTo>
                  <a:lnTo>
                    <a:pt x="2303792" y="0"/>
                  </a:lnTo>
                  <a:cubicBezTo>
                    <a:pt x="2331390" y="0"/>
                    <a:pt x="2353762" y="22372"/>
                    <a:pt x="2353762" y="49970"/>
                  </a:cubicBezTo>
                  <a:lnTo>
                    <a:pt x="2353762" y="2437660"/>
                  </a:lnTo>
                  <a:cubicBezTo>
                    <a:pt x="2353762" y="2465258"/>
                    <a:pt x="2331390" y="2487630"/>
                    <a:pt x="2303792" y="2487630"/>
                  </a:cubicBezTo>
                  <a:lnTo>
                    <a:pt x="49970" y="2487630"/>
                  </a:lnTo>
                  <a:cubicBezTo>
                    <a:pt x="22372" y="2487630"/>
                    <a:pt x="0" y="2465258"/>
                    <a:pt x="0" y="2437660"/>
                  </a:cubicBezTo>
                  <a:lnTo>
                    <a:pt x="0" y="49970"/>
                  </a:lnTo>
                  <a:cubicBezTo>
                    <a:pt x="0" y="22372"/>
                    <a:pt x="22372" y="0"/>
                    <a:pt x="499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0"/>
            <p:cNvSpPr txBox="1"/>
            <p:nvPr/>
          </p:nvSpPr>
          <p:spPr>
            <a:xfrm>
              <a:off x="0" y="-28575"/>
              <a:ext cx="2353762" cy="2516205"/>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48" name="Google Shape;448;p10"/>
          <p:cNvGrpSpPr/>
          <p:nvPr/>
        </p:nvGrpSpPr>
        <p:grpSpPr>
          <a:xfrm>
            <a:off x="4852464" y="4169401"/>
            <a:ext cx="4183156" cy="4471854"/>
            <a:chOff x="0" y="-28575"/>
            <a:chExt cx="2353762" cy="2516205"/>
          </a:xfrm>
        </p:grpSpPr>
        <p:sp>
          <p:nvSpPr>
            <p:cNvPr id="449" name="Google Shape;449;p10"/>
            <p:cNvSpPr/>
            <p:nvPr/>
          </p:nvSpPr>
          <p:spPr>
            <a:xfrm>
              <a:off x="0" y="0"/>
              <a:ext cx="2353762" cy="2487630"/>
            </a:xfrm>
            <a:custGeom>
              <a:rect b="b" l="l" r="r" t="t"/>
              <a:pathLst>
                <a:path extrusionOk="0" h="2487630" w="2353762">
                  <a:moveTo>
                    <a:pt x="49970" y="0"/>
                  </a:moveTo>
                  <a:lnTo>
                    <a:pt x="2303792" y="0"/>
                  </a:lnTo>
                  <a:cubicBezTo>
                    <a:pt x="2331390" y="0"/>
                    <a:pt x="2353762" y="22372"/>
                    <a:pt x="2353762" y="49970"/>
                  </a:cubicBezTo>
                  <a:lnTo>
                    <a:pt x="2353762" y="2437660"/>
                  </a:lnTo>
                  <a:cubicBezTo>
                    <a:pt x="2353762" y="2465258"/>
                    <a:pt x="2331390" y="2487630"/>
                    <a:pt x="2303792" y="2487630"/>
                  </a:cubicBezTo>
                  <a:lnTo>
                    <a:pt x="49970" y="2487630"/>
                  </a:lnTo>
                  <a:cubicBezTo>
                    <a:pt x="22372" y="2487630"/>
                    <a:pt x="0" y="2465258"/>
                    <a:pt x="0" y="2437660"/>
                  </a:cubicBezTo>
                  <a:lnTo>
                    <a:pt x="0" y="49970"/>
                  </a:lnTo>
                  <a:cubicBezTo>
                    <a:pt x="0" y="22372"/>
                    <a:pt x="22372" y="0"/>
                    <a:pt x="499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0"/>
            <p:cNvSpPr txBox="1"/>
            <p:nvPr/>
          </p:nvSpPr>
          <p:spPr>
            <a:xfrm>
              <a:off x="0" y="-28575"/>
              <a:ext cx="2353762" cy="2516205"/>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51" name="Google Shape;451;p10"/>
          <p:cNvGrpSpPr/>
          <p:nvPr/>
        </p:nvGrpSpPr>
        <p:grpSpPr>
          <a:xfrm>
            <a:off x="9250201" y="4169401"/>
            <a:ext cx="4183156" cy="4471854"/>
            <a:chOff x="0" y="-28575"/>
            <a:chExt cx="2353762" cy="2516205"/>
          </a:xfrm>
        </p:grpSpPr>
        <p:sp>
          <p:nvSpPr>
            <p:cNvPr id="452" name="Google Shape;452;p10"/>
            <p:cNvSpPr/>
            <p:nvPr/>
          </p:nvSpPr>
          <p:spPr>
            <a:xfrm>
              <a:off x="0" y="0"/>
              <a:ext cx="2353762" cy="2487630"/>
            </a:xfrm>
            <a:custGeom>
              <a:rect b="b" l="l" r="r" t="t"/>
              <a:pathLst>
                <a:path extrusionOk="0" h="2487630" w="2353762">
                  <a:moveTo>
                    <a:pt x="49970" y="0"/>
                  </a:moveTo>
                  <a:lnTo>
                    <a:pt x="2303792" y="0"/>
                  </a:lnTo>
                  <a:cubicBezTo>
                    <a:pt x="2331390" y="0"/>
                    <a:pt x="2353762" y="22372"/>
                    <a:pt x="2353762" y="49970"/>
                  </a:cubicBezTo>
                  <a:lnTo>
                    <a:pt x="2353762" y="2437660"/>
                  </a:lnTo>
                  <a:cubicBezTo>
                    <a:pt x="2353762" y="2465258"/>
                    <a:pt x="2331390" y="2487630"/>
                    <a:pt x="2303792" y="2487630"/>
                  </a:cubicBezTo>
                  <a:lnTo>
                    <a:pt x="49970" y="2487630"/>
                  </a:lnTo>
                  <a:cubicBezTo>
                    <a:pt x="22372" y="2487630"/>
                    <a:pt x="0" y="2465258"/>
                    <a:pt x="0" y="2437660"/>
                  </a:cubicBezTo>
                  <a:lnTo>
                    <a:pt x="0" y="49970"/>
                  </a:lnTo>
                  <a:cubicBezTo>
                    <a:pt x="0" y="22372"/>
                    <a:pt x="22372" y="0"/>
                    <a:pt x="499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0"/>
            <p:cNvSpPr txBox="1"/>
            <p:nvPr/>
          </p:nvSpPr>
          <p:spPr>
            <a:xfrm>
              <a:off x="0" y="-28575"/>
              <a:ext cx="2353762" cy="2516205"/>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54" name="Google Shape;454;p10"/>
          <p:cNvGrpSpPr/>
          <p:nvPr/>
        </p:nvGrpSpPr>
        <p:grpSpPr>
          <a:xfrm>
            <a:off x="13647938" y="4169401"/>
            <a:ext cx="4183156" cy="4471854"/>
            <a:chOff x="0" y="-28575"/>
            <a:chExt cx="2353762" cy="2516205"/>
          </a:xfrm>
        </p:grpSpPr>
        <p:sp>
          <p:nvSpPr>
            <p:cNvPr id="455" name="Google Shape;455;p10"/>
            <p:cNvSpPr/>
            <p:nvPr/>
          </p:nvSpPr>
          <p:spPr>
            <a:xfrm>
              <a:off x="0" y="0"/>
              <a:ext cx="2353762" cy="2487630"/>
            </a:xfrm>
            <a:custGeom>
              <a:rect b="b" l="l" r="r" t="t"/>
              <a:pathLst>
                <a:path extrusionOk="0" h="2487630" w="2353762">
                  <a:moveTo>
                    <a:pt x="49970" y="0"/>
                  </a:moveTo>
                  <a:lnTo>
                    <a:pt x="2303792" y="0"/>
                  </a:lnTo>
                  <a:cubicBezTo>
                    <a:pt x="2331390" y="0"/>
                    <a:pt x="2353762" y="22372"/>
                    <a:pt x="2353762" y="49970"/>
                  </a:cubicBezTo>
                  <a:lnTo>
                    <a:pt x="2353762" y="2437660"/>
                  </a:lnTo>
                  <a:cubicBezTo>
                    <a:pt x="2353762" y="2465258"/>
                    <a:pt x="2331390" y="2487630"/>
                    <a:pt x="2303792" y="2487630"/>
                  </a:cubicBezTo>
                  <a:lnTo>
                    <a:pt x="49970" y="2487630"/>
                  </a:lnTo>
                  <a:cubicBezTo>
                    <a:pt x="22372" y="2487630"/>
                    <a:pt x="0" y="2465258"/>
                    <a:pt x="0" y="2437660"/>
                  </a:cubicBezTo>
                  <a:lnTo>
                    <a:pt x="0" y="49970"/>
                  </a:lnTo>
                  <a:cubicBezTo>
                    <a:pt x="0" y="22372"/>
                    <a:pt x="22372" y="0"/>
                    <a:pt x="499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0"/>
            <p:cNvSpPr txBox="1"/>
            <p:nvPr/>
          </p:nvSpPr>
          <p:spPr>
            <a:xfrm>
              <a:off x="0" y="-28575"/>
              <a:ext cx="2353762" cy="2516205"/>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57" name="Google Shape;457;p10"/>
          <p:cNvGrpSpPr/>
          <p:nvPr/>
        </p:nvGrpSpPr>
        <p:grpSpPr>
          <a:xfrm>
            <a:off x="456905" y="8767965"/>
            <a:ext cx="17405392" cy="490335"/>
            <a:chOff x="0" y="-28575"/>
            <a:chExt cx="9904332" cy="279020"/>
          </a:xfrm>
        </p:grpSpPr>
        <p:sp>
          <p:nvSpPr>
            <p:cNvPr id="458" name="Google Shape;458;p10"/>
            <p:cNvSpPr/>
            <p:nvPr/>
          </p:nvSpPr>
          <p:spPr>
            <a:xfrm>
              <a:off x="0" y="0"/>
              <a:ext cx="9904332" cy="250445"/>
            </a:xfrm>
            <a:custGeom>
              <a:rect b="b" l="l" r="r" t="t"/>
              <a:pathLst>
                <a:path extrusionOk="0" h="250445" w="9904332">
                  <a:moveTo>
                    <a:pt x="6227" y="0"/>
                  </a:moveTo>
                  <a:lnTo>
                    <a:pt x="9898104" y="0"/>
                  </a:lnTo>
                  <a:cubicBezTo>
                    <a:pt x="9901544" y="0"/>
                    <a:pt x="9904332" y="2788"/>
                    <a:pt x="9904332" y="6227"/>
                  </a:cubicBezTo>
                  <a:lnTo>
                    <a:pt x="9904332" y="244217"/>
                  </a:lnTo>
                  <a:cubicBezTo>
                    <a:pt x="9904332" y="247657"/>
                    <a:pt x="9901544" y="250445"/>
                    <a:pt x="9898104" y="250445"/>
                  </a:cubicBezTo>
                  <a:lnTo>
                    <a:pt x="6227" y="250445"/>
                  </a:lnTo>
                  <a:cubicBezTo>
                    <a:pt x="2788" y="250445"/>
                    <a:pt x="0" y="247657"/>
                    <a:pt x="0" y="244217"/>
                  </a:cubicBezTo>
                  <a:lnTo>
                    <a:pt x="0" y="6227"/>
                  </a:lnTo>
                  <a:cubicBezTo>
                    <a:pt x="0" y="2788"/>
                    <a:pt x="2788" y="0"/>
                    <a:pt x="62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0"/>
            <p:cNvSpPr txBox="1"/>
            <p:nvPr/>
          </p:nvSpPr>
          <p:spPr>
            <a:xfrm>
              <a:off x="0" y="-28575"/>
              <a:ext cx="9904332" cy="279020"/>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60" name="Google Shape;460;p10"/>
          <p:cNvGrpSpPr/>
          <p:nvPr/>
        </p:nvGrpSpPr>
        <p:grpSpPr>
          <a:xfrm>
            <a:off x="-564608" y="-590415"/>
            <a:ext cx="16460194" cy="3114059"/>
            <a:chOff x="0" y="-28575"/>
            <a:chExt cx="9366478" cy="1772019"/>
          </a:xfrm>
        </p:grpSpPr>
        <p:sp>
          <p:nvSpPr>
            <p:cNvPr id="461" name="Google Shape;461;p10"/>
            <p:cNvSpPr/>
            <p:nvPr/>
          </p:nvSpPr>
          <p:spPr>
            <a:xfrm>
              <a:off x="0" y="0"/>
              <a:ext cx="9366478" cy="1743444"/>
            </a:xfrm>
            <a:custGeom>
              <a:rect b="b" l="l" r="r" t="t"/>
              <a:pathLst>
                <a:path extrusionOk="0" h="1743444" w="9366478">
                  <a:moveTo>
                    <a:pt x="7996" y="0"/>
                  </a:moveTo>
                  <a:lnTo>
                    <a:pt x="9358482" y="0"/>
                  </a:lnTo>
                  <a:cubicBezTo>
                    <a:pt x="9360603" y="0"/>
                    <a:pt x="9362636" y="842"/>
                    <a:pt x="9364136" y="2342"/>
                  </a:cubicBezTo>
                  <a:cubicBezTo>
                    <a:pt x="9365635" y="3841"/>
                    <a:pt x="9366478" y="5875"/>
                    <a:pt x="9366478" y="7996"/>
                  </a:cubicBezTo>
                  <a:lnTo>
                    <a:pt x="9366478" y="1735448"/>
                  </a:lnTo>
                  <a:cubicBezTo>
                    <a:pt x="9366478" y="1739864"/>
                    <a:pt x="9362898" y="1743444"/>
                    <a:pt x="9358482" y="1743444"/>
                  </a:cubicBezTo>
                  <a:lnTo>
                    <a:pt x="7996" y="1743444"/>
                  </a:lnTo>
                  <a:cubicBezTo>
                    <a:pt x="3580" y="1743444"/>
                    <a:pt x="0" y="1739864"/>
                    <a:pt x="0" y="1735448"/>
                  </a:cubicBezTo>
                  <a:lnTo>
                    <a:pt x="0" y="7996"/>
                  </a:lnTo>
                  <a:cubicBezTo>
                    <a:pt x="0" y="3580"/>
                    <a:pt x="3580" y="0"/>
                    <a:pt x="7996" y="0"/>
                  </a:cubicBezTo>
                  <a:close/>
                </a:path>
              </a:pathLst>
            </a:custGeom>
            <a:solidFill>
              <a:srgbClr val="000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0"/>
            <p:cNvSpPr txBox="1"/>
            <p:nvPr/>
          </p:nvSpPr>
          <p:spPr>
            <a:xfrm>
              <a:off x="0" y="-28575"/>
              <a:ext cx="9366478" cy="1772019"/>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63" name="Google Shape;463;p10"/>
          <p:cNvGrpSpPr/>
          <p:nvPr/>
        </p:nvGrpSpPr>
        <p:grpSpPr>
          <a:xfrm>
            <a:off x="15895586" y="9570034"/>
            <a:ext cx="3186616" cy="2720866"/>
            <a:chOff x="0" y="-28575"/>
            <a:chExt cx="1813306" cy="1548277"/>
          </a:xfrm>
        </p:grpSpPr>
        <p:sp>
          <p:nvSpPr>
            <p:cNvPr id="464" name="Google Shape;464;p10"/>
            <p:cNvSpPr/>
            <p:nvPr/>
          </p:nvSpPr>
          <p:spPr>
            <a:xfrm>
              <a:off x="0" y="0"/>
              <a:ext cx="1813306" cy="1519702"/>
            </a:xfrm>
            <a:custGeom>
              <a:rect b="b" l="l" r="r" t="t"/>
              <a:pathLst>
                <a:path extrusionOk="0" h="1519702" w="1813306">
                  <a:moveTo>
                    <a:pt x="41302" y="0"/>
                  </a:moveTo>
                  <a:lnTo>
                    <a:pt x="1772005" y="0"/>
                  </a:lnTo>
                  <a:cubicBezTo>
                    <a:pt x="1782959" y="0"/>
                    <a:pt x="1793464" y="4351"/>
                    <a:pt x="1801209" y="12097"/>
                  </a:cubicBezTo>
                  <a:cubicBezTo>
                    <a:pt x="1808955" y="19843"/>
                    <a:pt x="1813306" y="30348"/>
                    <a:pt x="1813306" y="41302"/>
                  </a:cubicBezTo>
                  <a:lnTo>
                    <a:pt x="1813306" y="1478400"/>
                  </a:lnTo>
                  <a:cubicBezTo>
                    <a:pt x="1813306" y="1489354"/>
                    <a:pt x="1808955" y="1499859"/>
                    <a:pt x="1801209" y="1507605"/>
                  </a:cubicBezTo>
                  <a:cubicBezTo>
                    <a:pt x="1793464" y="1515350"/>
                    <a:pt x="1782959" y="1519702"/>
                    <a:pt x="1772005" y="1519702"/>
                  </a:cubicBezTo>
                  <a:lnTo>
                    <a:pt x="41302" y="1519702"/>
                  </a:lnTo>
                  <a:cubicBezTo>
                    <a:pt x="30348" y="1519702"/>
                    <a:pt x="19843" y="1515350"/>
                    <a:pt x="12097" y="1507605"/>
                  </a:cubicBezTo>
                  <a:cubicBezTo>
                    <a:pt x="4351" y="1499859"/>
                    <a:pt x="0" y="1489354"/>
                    <a:pt x="0" y="1478400"/>
                  </a:cubicBezTo>
                  <a:lnTo>
                    <a:pt x="0" y="41302"/>
                  </a:lnTo>
                  <a:cubicBezTo>
                    <a:pt x="0" y="30348"/>
                    <a:pt x="4351" y="19843"/>
                    <a:pt x="12097" y="12097"/>
                  </a:cubicBezTo>
                  <a:cubicBezTo>
                    <a:pt x="19843" y="4351"/>
                    <a:pt x="30348" y="0"/>
                    <a:pt x="41302" y="0"/>
                  </a:cubicBezTo>
                  <a:close/>
                </a:path>
              </a:pathLst>
            </a:custGeom>
            <a:solidFill>
              <a:srgbClr val="000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0"/>
            <p:cNvSpPr txBox="1"/>
            <p:nvPr/>
          </p:nvSpPr>
          <p:spPr>
            <a:xfrm>
              <a:off x="0" y="-28575"/>
              <a:ext cx="1813306" cy="1548277"/>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66" name="Google Shape;466;p10"/>
          <p:cNvGrpSpPr/>
          <p:nvPr/>
        </p:nvGrpSpPr>
        <p:grpSpPr>
          <a:xfrm>
            <a:off x="17461914" y="-375909"/>
            <a:ext cx="1259287" cy="1171036"/>
            <a:chOff x="0" y="-28575"/>
            <a:chExt cx="716582" cy="666364"/>
          </a:xfrm>
        </p:grpSpPr>
        <p:sp>
          <p:nvSpPr>
            <p:cNvPr id="467" name="Google Shape;467;p10"/>
            <p:cNvSpPr/>
            <p:nvPr/>
          </p:nvSpPr>
          <p:spPr>
            <a:xfrm>
              <a:off x="0" y="0"/>
              <a:ext cx="716582" cy="637789"/>
            </a:xfrm>
            <a:custGeom>
              <a:rect b="b" l="l" r="r" t="t"/>
              <a:pathLst>
                <a:path extrusionOk="0" h="637789" w="716582">
                  <a:moveTo>
                    <a:pt x="104514" y="0"/>
                  </a:moveTo>
                  <a:lnTo>
                    <a:pt x="612068" y="0"/>
                  </a:lnTo>
                  <a:cubicBezTo>
                    <a:pt x="669790" y="0"/>
                    <a:pt x="716582" y="46792"/>
                    <a:pt x="716582" y="104514"/>
                  </a:cubicBezTo>
                  <a:lnTo>
                    <a:pt x="716582" y="533276"/>
                  </a:lnTo>
                  <a:cubicBezTo>
                    <a:pt x="716582" y="560994"/>
                    <a:pt x="705571" y="587578"/>
                    <a:pt x="685971" y="607178"/>
                  </a:cubicBezTo>
                  <a:cubicBezTo>
                    <a:pt x="666371" y="626778"/>
                    <a:pt x="639787" y="637789"/>
                    <a:pt x="612068" y="637789"/>
                  </a:cubicBezTo>
                  <a:lnTo>
                    <a:pt x="104514" y="637789"/>
                  </a:lnTo>
                  <a:cubicBezTo>
                    <a:pt x="76795" y="637789"/>
                    <a:pt x="50211" y="626778"/>
                    <a:pt x="30611" y="607178"/>
                  </a:cubicBezTo>
                  <a:cubicBezTo>
                    <a:pt x="11011" y="587578"/>
                    <a:pt x="0" y="560994"/>
                    <a:pt x="0" y="533276"/>
                  </a:cubicBezTo>
                  <a:lnTo>
                    <a:pt x="0" y="104514"/>
                  </a:lnTo>
                  <a:cubicBezTo>
                    <a:pt x="0" y="76795"/>
                    <a:pt x="11011" y="50211"/>
                    <a:pt x="30611" y="30611"/>
                  </a:cubicBezTo>
                  <a:cubicBezTo>
                    <a:pt x="50211" y="11011"/>
                    <a:pt x="76795" y="0"/>
                    <a:pt x="1045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0"/>
            <p:cNvSpPr txBox="1"/>
            <p:nvPr/>
          </p:nvSpPr>
          <p:spPr>
            <a:xfrm>
              <a:off x="0" y="-28575"/>
              <a:ext cx="716582" cy="666364"/>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69" name="Google Shape;469;p10"/>
          <p:cNvGrpSpPr/>
          <p:nvPr/>
        </p:nvGrpSpPr>
        <p:grpSpPr>
          <a:xfrm>
            <a:off x="718714" y="3492113"/>
            <a:ext cx="3659540" cy="1196061"/>
            <a:chOff x="0" y="-66675"/>
            <a:chExt cx="894606" cy="292387"/>
          </a:xfrm>
        </p:grpSpPr>
        <p:sp>
          <p:nvSpPr>
            <p:cNvPr id="470" name="Google Shape;470;p10"/>
            <p:cNvSpPr/>
            <p:nvPr/>
          </p:nvSpPr>
          <p:spPr>
            <a:xfrm>
              <a:off x="0" y="0"/>
              <a:ext cx="894606" cy="225712"/>
            </a:xfrm>
            <a:custGeom>
              <a:rect b="b" l="l" r="r" t="t"/>
              <a:pathLst>
                <a:path extrusionOk="0" h="225712" w="894606">
                  <a:moveTo>
                    <a:pt x="38080" y="0"/>
                  </a:moveTo>
                  <a:lnTo>
                    <a:pt x="856526" y="0"/>
                  </a:lnTo>
                  <a:cubicBezTo>
                    <a:pt x="866625" y="0"/>
                    <a:pt x="876311" y="4012"/>
                    <a:pt x="883453" y="11153"/>
                  </a:cubicBezTo>
                  <a:cubicBezTo>
                    <a:pt x="890594" y="18295"/>
                    <a:pt x="894606" y="27980"/>
                    <a:pt x="894606" y="38080"/>
                  </a:cubicBezTo>
                  <a:lnTo>
                    <a:pt x="894606" y="187633"/>
                  </a:lnTo>
                  <a:cubicBezTo>
                    <a:pt x="894606" y="208663"/>
                    <a:pt x="877557" y="225712"/>
                    <a:pt x="856526" y="225712"/>
                  </a:cubicBezTo>
                  <a:lnTo>
                    <a:pt x="38080" y="225712"/>
                  </a:lnTo>
                  <a:cubicBezTo>
                    <a:pt x="27980" y="225712"/>
                    <a:pt x="18295" y="221700"/>
                    <a:pt x="11153" y="214559"/>
                  </a:cubicBezTo>
                  <a:cubicBezTo>
                    <a:pt x="4012" y="207418"/>
                    <a:pt x="0" y="197732"/>
                    <a:pt x="0" y="187633"/>
                  </a:cubicBezTo>
                  <a:lnTo>
                    <a:pt x="0" y="38080"/>
                  </a:lnTo>
                  <a:cubicBezTo>
                    <a:pt x="0" y="27980"/>
                    <a:pt x="4012" y="18295"/>
                    <a:pt x="11153" y="11153"/>
                  </a:cubicBezTo>
                  <a:cubicBezTo>
                    <a:pt x="18295" y="4012"/>
                    <a:pt x="27980" y="0"/>
                    <a:pt x="38080" y="0"/>
                  </a:cubicBezTo>
                  <a:close/>
                </a:path>
              </a:pathLst>
            </a:custGeom>
            <a:solidFill>
              <a:srgbClr val="000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0"/>
            <p:cNvSpPr txBox="1"/>
            <p:nvPr/>
          </p:nvSpPr>
          <p:spPr>
            <a:xfrm>
              <a:off x="0" y="-66675"/>
              <a:ext cx="894606" cy="292387"/>
            </a:xfrm>
            <a:prstGeom prst="rect">
              <a:avLst/>
            </a:prstGeom>
            <a:noFill/>
            <a:ln>
              <a:noFill/>
            </a:ln>
          </p:spPr>
          <p:txBody>
            <a:bodyPr anchorCtr="0" anchor="ctr" bIns="50800" lIns="50800" spcFirstLastPara="1" rIns="50800" wrap="square" tIns="50800">
              <a:noAutofit/>
            </a:bodyPr>
            <a:lstStyle/>
            <a:p>
              <a:pPr indent="0" lvl="1" marL="0" marR="0" rtl="0" algn="ctr">
                <a:lnSpc>
                  <a:spcPct val="140007"/>
                </a:lnSpc>
                <a:spcBef>
                  <a:spcPts val="0"/>
                </a:spcBef>
                <a:spcAft>
                  <a:spcPts val="0"/>
                </a:spcAft>
                <a:buNone/>
              </a:pPr>
              <a:r>
                <a:rPr b="1" i="0" lang="en-US" sz="2592" u="none" cap="none" strike="noStrike">
                  <a:solidFill>
                    <a:srgbClr val="FFFFFF"/>
                  </a:solidFill>
                  <a:latin typeface="Public Sans"/>
                  <a:ea typeface="Public Sans"/>
                  <a:cs typeface="Public Sans"/>
                  <a:sym typeface="Public Sans"/>
                </a:rPr>
                <a:t> Definición del Modelo</a:t>
              </a:r>
              <a:endParaRPr/>
            </a:p>
          </p:txBody>
        </p:sp>
      </p:grpSp>
      <p:grpSp>
        <p:nvGrpSpPr>
          <p:cNvPr id="472" name="Google Shape;472;p10"/>
          <p:cNvGrpSpPr/>
          <p:nvPr/>
        </p:nvGrpSpPr>
        <p:grpSpPr>
          <a:xfrm>
            <a:off x="5114273" y="3531077"/>
            <a:ext cx="3659540" cy="1169761"/>
            <a:chOff x="0" y="-57150"/>
            <a:chExt cx="894606" cy="285958"/>
          </a:xfrm>
        </p:grpSpPr>
        <p:sp>
          <p:nvSpPr>
            <p:cNvPr id="473" name="Google Shape;473;p10"/>
            <p:cNvSpPr/>
            <p:nvPr/>
          </p:nvSpPr>
          <p:spPr>
            <a:xfrm>
              <a:off x="0" y="0"/>
              <a:ext cx="894606" cy="228808"/>
            </a:xfrm>
            <a:custGeom>
              <a:rect b="b" l="l" r="r" t="t"/>
              <a:pathLst>
                <a:path extrusionOk="0" h="228808" w="894606">
                  <a:moveTo>
                    <a:pt x="38080" y="0"/>
                  </a:moveTo>
                  <a:lnTo>
                    <a:pt x="856526" y="0"/>
                  </a:lnTo>
                  <a:cubicBezTo>
                    <a:pt x="866625" y="0"/>
                    <a:pt x="876311" y="4012"/>
                    <a:pt x="883453" y="11153"/>
                  </a:cubicBezTo>
                  <a:cubicBezTo>
                    <a:pt x="890594" y="18295"/>
                    <a:pt x="894606" y="27980"/>
                    <a:pt x="894606" y="38080"/>
                  </a:cubicBezTo>
                  <a:lnTo>
                    <a:pt x="894606" y="190728"/>
                  </a:lnTo>
                  <a:cubicBezTo>
                    <a:pt x="894606" y="211759"/>
                    <a:pt x="877557" y="228808"/>
                    <a:pt x="856526" y="228808"/>
                  </a:cubicBezTo>
                  <a:lnTo>
                    <a:pt x="38080" y="228808"/>
                  </a:lnTo>
                  <a:cubicBezTo>
                    <a:pt x="27980" y="228808"/>
                    <a:pt x="18295" y="224796"/>
                    <a:pt x="11153" y="217655"/>
                  </a:cubicBezTo>
                  <a:cubicBezTo>
                    <a:pt x="4012" y="210513"/>
                    <a:pt x="0" y="200828"/>
                    <a:pt x="0" y="190728"/>
                  </a:cubicBezTo>
                  <a:lnTo>
                    <a:pt x="0" y="38080"/>
                  </a:lnTo>
                  <a:cubicBezTo>
                    <a:pt x="0" y="27980"/>
                    <a:pt x="4012" y="18295"/>
                    <a:pt x="11153" y="11153"/>
                  </a:cubicBezTo>
                  <a:cubicBezTo>
                    <a:pt x="18295" y="4012"/>
                    <a:pt x="27980" y="0"/>
                    <a:pt x="38080" y="0"/>
                  </a:cubicBezTo>
                  <a:close/>
                </a:path>
              </a:pathLst>
            </a:custGeom>
            <a:solidFill>
              <a:srgbClr val="000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0"/>
            <p:cNvSpPr txBox="1"/>
            <p:nvPr/>
          </p:nvSpPr>
          <p:spPr>
            <a:xfrm>
              <a:off x="0" y="-57150"/>
              <a:ext cx="894606" cy="285958"/>
            </a:xfrm>
            <a:prstGeom prst="rect">
              <a:avLst/>
            </a:prstGeom>
            <a:noFill/>
            <a:ln>
              <a:noFill/>
            </a:ln>
          </p:spPr>
          <p:txBody>
            <a:bodyPr anchorCtr="0" anchor="ctr" bIns="50800" lIns="50800" spcFirstLastPara="1" rIns="50800" wrap="square" tIns="50800">
              <a:noAutofit/>
            </a:bodyPr>
            <a:lstStyle/>
            <a:p>
              <a:pPr indent="0" lvl="1" marL="0" marR="0" rtl="0" algn="ctr">
                <a:lnSpc>
                  <a:spcPct val="140008"/>
                </a:lnSpc>
                <a:spcBef>
                  <a:spcPts val="0"/>
                </a:spcBef>
                <a:spcAft>
                  <a:spcPts val="0"/>
                </a:spcAft>
                <a:buNone/>
              </a:pPr>
              <a:r>
                <a:rPr b="1" i="0" lang="en-US" sz="2292" u="none" cap="none" strike="noStrike">
                  <a:solidFill>
                    <a:srgbClr val="FFFFFF"/>
                  </a:solidFill>
                  <a:latin typeface="Public Sans"/>
                  <a:ea typeface="Public Sans"/>
                  <a:cs typeface="Public Sans"/>
                  <a:sym typeface="Public Sans"/>
                </a:rPr>
                <a:t>Capas Convolucionales y de Pooling</a:t>
              </a:r>
              <a:endParaRPr/>
            </a:p>
          </p:txBody>
        </p:sp>
      </p:grpSp>
      <p:grpSp>
        <p:nvGrpSpPr>
          <p:cNvPr id="475" name="Google Shape;475;p10"/>
          <p:cNvGrpSpPr/>
          <p:nvPr/>
        </p:nvGrpSpPr>
        <p:grpSpPr>
          <a:xfrm>
            <a:off x="9512010" y="3531077"/>
            <a:ext cx="3659540" cy="1180884"/>
            <a:chOff x="0" y="-57150"/>
            <a:chExt cx="894606" cy="288677"/>
          </a:xfrm>
        </p:grpSpPr>
        <p:sp>
          <p:nvSpPr>
            <p:cNvPr id="476" name="Google Shape;476;p10"/>
            <p:cNvSpPr/>
            <p:nvPr/>
          </p:nvSpPr>
          <p:spPr>
            <a:xfrm>
              <a:off x="0" y="0"/>
              <a:ext cx="894606" cy="231527"/>
            </a:xfrm>
            <a:custGeom>
              <a:rect b="b" l="l" r="r" t="t"/>
              <a:pathLst>
                <a:path extrusionOk="0" h="231527" w="894606">
                  <a:moveTo>
                    <a:pt x="38080" y="0"/>
                  </a:moveTo>
                  <a:lnTo>
                    <a:pt x="856526" y="0"/>
                  </a:lnTo>
                  <a:cubicBezTo>
                    <a:pt x="866625" y="0"/>
                    <a:pt x="876311" y="4012"/>
                    <a:pt x="883453" y="11153"/>
                  </a:cubicBezTo>
                  <a:cubicBezTo>
                    <a:pt x="890594" y="18295"/>
                    <a:pt x="894606" y="27980"/>
                    <a:pt x="894606" y="38080"/>
                  </a:cubicBezTo>
                  <a:lnTo>
                    <a:pt x="894606" y="193447"/>
                  </a:lnTo>
                  <a:cubicBezTo>
                    <a:pt x="894606" y="203547"/>
                    <a:pt x="890594" y="213233"/>
                    <a:pt x="883453" y="220374"/>
                  </a:cubicBezTo>
                  <a:cubicBezTo>
                    <a:pt x="876311" y="227515"/>
                    <a:pt x="866625" y="231527"/>
                    <a:pt x="856526" y="231527"/>
                  </a:cubicBezTo>
                  <a:lnTo>
                    <a:pt x="38080" y="231527"/>
                  </a:lnTo>
                  <a:cubicBezTo>
                    <a:pt x="17049" y="231527"/>
                    <a:pt x="0" y="214478"/>
                    <a:pt x="0" y="193447"/>
                  </a:cubicBezTo>
                  <a:lnTo>
                    <a:pt x="0" y="38080"/>
                  </a:lnTo>
                  <a:cubicBezTo>
                    <a:pt x="0" y="27980"/>
                    <a:pt x="4012" y="18295"/>
                    <a:pt x="11153" y="11153"/>
                  </a:cubicBezTo>
                  <a:cubicBezTo>
                    <a:pt x="18295" y="4012"/>
                    <a:pt x="27980" y="0"/>
                    <a:pt x="38080" y="0"/>
                  </a:cubicBezTo>
                  <a:close/>
                </a:path>
              </a:pathLst>
            </a:custGeom>
            <a:solidFill>
              <a:srgbClr val="000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0"/>
            <p:cNvSpPr txBox="1"/>
            <p:nvPr/>
          </p:nvSpPr>
          <p:spPr>
            <a:xfrm>
              <a:off x="0" y="-57150"/>
              <a:ext cx="894606" cy="288677"/>
            </a:xfrm>
            <a:prstGeom prst="rect">
              <a:avLst/>
            </a:prstGeom>
            <a:noFill/>
            <a:ln>
              <a:noFill/>
            </a:ln>
          </p:spPr>
          <p:txBody>
            <a:bodyPr anchorCtr="0" anchor="ctr" bIns="50800" lIns="50800" spcFirstLastPara="1" rIns="50800" wrap="square" tIns="50800">
              <a:noAutofit/>
            </a:bodyPr>
            <a:lstStyle/>
            <a:p>
              <a:pPr indent="0" lvl="1" marL="0" marR="0" rtl="0" algn="ctr">
                <a:lnSpc>
                  <a:spcPct val="140009"/>
                </a:lnSpc>
                <a:spcBef>
                  <a:spcPts val="0"/>
                </a:spcBef>
                <a:spcAft>
                  <a:spcPts val="0"/>
                </a:spcAft>
                <a:buNone/>
              </a:pPr>
              <a:r>
                <a:rPr b="1" i="0" lang="en-US" sz="2192" u="none" cap="none" strike="noStrike">
                  <a:solidFill>
                    <a:srgbClr val="FFFFFF"/>
                  </a:solidFill>
                  <a:latin typeface="Public Sans"/>
                  <a:ea typeface="Public Sans"/>
                  <a:cs typeface="Public Sans"/>
                  <a:sym typeface="Public Sans"/>
                </a:rPr>
                <a:t>Capa de Aplanamiento (Flattening)</a:t>
              </a:r>
              <a:endParaRPr/>
            </a:p>
          </p:txBody>
        </p:sp>
      </p:grpSp>
      <p:grpSp>
        <p:nvGrpSpPr>
          <p:cNvPr id="478" name="Google Shape;478;p10"/>
          <p:cNvGrpSpPr/>
          <p:nvPr/>
        </p:nvGrpSpPr>
        <p:grpSpPr>
          <a:xfrm>
            <a:off x="13909608" y="3554864"/>
            <a:ext cx="3659540" cy="1157097"/>
            <a:chOff x="0" y="-57150"/>
            <a:chExt cx="894606" cy="282862"/>
          </a:xfrm>
        </p:grpSpPr>
        <p:sp>
          <p:nvSpPr>
            <p:cNvPr id="479" name="Google Shape;479;p10"/>
            <p:cNvSpPr/>
            <p:nvPr/>
          </p:nvSpPr>
          <p:spPr>
            <a:xfrm>
              <a:off x="0" y="0"/>
              <a:ext cx="894606" cy="225712"/>
            </a:xfrm>
            <a:custGeom>
              <a:rect b="b" l="l" r="r" t="t"/>
              <a:pathLst>
                <a:path extrusionOk="0" h="225712" w="894606">
                  <a:moveTo>
                    <a:pt x="38080" y="0"/>
                  </a:moveTo>
                  <a:lnTo>
                    <a:pt x="856526" y="0"/>
                  </a:lnTo>
                  <a:cubicBezTo>
                    <a:pt x="866625" y="0"/>
                    <a:pt x="876311" y="4012"/>
                    <a:pt x="883453" y="11153"/>
                  </a:cubicBezTo>
                  <a:cubicBezTo>
                    <a:pt x="890594" y="18295"/>
                    <a:pt x="894606" y="27980"/>
                    <a:pt x="894606" y="38080"/>
                  </a:cubicBezTo>
                  <a:lnTo>
                    <a:pt x="894606" y="187633"/>
                  </a:lnTo>
                  <a:cubicBezTo>
                    <a:pt x="894606" y="208663"/>
                    <a:pt x="877557" y="225712"/>
                    <a:pt x="856526" y="225712"/>
                  </a:cubicBezTo>
                  <a:lnTo>
                    <a:pt x="38080" y="225712"/>
                  </a:lnTo>
                  <a:cubicBezTo>
                    <a:pt x="27980" y="225712"/>
                    <a:pt x="18295" y="221700"/>
                    <a:pt x="11153" y="214559"/>
                  </a:cubicBezTo>
                  <a:cubicBezTo>
                    <a:pt x="4012" y="207418"/>
                    <a:pt x="0" y="197732"/>
                    <a:pt x="0" y="187633"/>
                  </a:cubicBezTo>
                  <a:lnTo>
                    <a:pt x="0" y="38080"/>
                  </a:lnTo>
                  <a:cubicBezTo>
                    <a:pt x="0" y="27980"/>
                    <a:pt x="4012" y="18295"/>
                    <a:pt x="11153" y="11153"/>
                  </a:cubicBezTo>
                  <a:cubicBezTo>
                    <a:pt x="18295" y="4012"/>
                    <a:pt x="27980" y="0"/>
                    <a:pt x="38080" y="0"/>
                  </a:cubicBezTo>
                  <a:close/>
                </a:path>
              </a:pathLst>
            </a:custGeom>
            <a:solidFill>
              <a:srgbClr val="000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0"/>
            <p:cNvSpPr txBox="1"/>
            <p:nvPr/>
          </p:nvSpPr>
          <p:spPr>
            <a:xfrm>
              <a:off x="0" y="-57150"/>
              <a:ext cx="894606" cy="282862"/>
            </a:xfrm>
            <a:prstGeom prst="rect">
              <a:avLst/>
            </a:prstGeom>
            <a:noFill/>
            <a:ln>
              <a:noFill/>
            </a:ln>
          </p:spPr>
          <p:txBody>
            <a:bodyPr anchorCtr="0" anchor="ctr" bIns="50800" lIns="50800" spcFirstLastPara="1" rIns="50800" wrap="square" tIns="50800">
              <a:noAutofit/>
            </a:bodyPr>
            <a:lstStyle/>
            <a:p>
              <a:pPr indent="0" lvl="1" marL="0" marR="0" rtl="0" algn="ctr">
                <a:lnSpc>
                  <a:spcPct val="140009"/>
                </a:lnSpc>
                <a:spcBef>
                  <a:spcPts val="0"/>
                </a:spcBef>
                <a:spcAft>
                  <a:spcPts val="0"/>
                </a:spcAft>
                <a:buNone/>
              </a:pPr>
              <a:r>
                <a:rPr b="1" i="0" lang="en-US" sz="2192" u="none" cap="none" strike="noStrike">
                  <a:solidFill>
                    <a:srgbClr val="FFFFFF"/>
                  </a:solidFill>
                  <a:latin typeface="Public Sans"/>
                  <a:ea typeface="Public Sans"/>
                  <a:cs typeface="Public Sans"/>
                  <a:sym typeface="Public Sans"/>
                </a:rPr>
                <a:t>Capas Densas (Fully Connected) </a:t>
              </a:r>
              <a:endParaRPr/>
            </a:p>
          </p:txBody>
        </p:sp>
      </p:grpSp>
      <p:sp>
        <p:nvSpPr>
          <p:cNvPr id="481" name="Google Shape;481;p10"/>
          <p:cNvSpPr/>
          <p:nvPr/>
        </p:nvSpPr>
        <p:spPr>
          <a:xfrm>
            <a:off x="-3531077" y="0"/>
            <a:ext cx="8935538" cy="2523644"/>
          </a:xfrm>
          <a:custGeom>
            <a:rect b="b" l="l" r="r" t="t"/>
            <a:pathLst>
              <a:path extrusionOk="0" h="2523644" w="8935538">
                <a:moveTo>
                  <a:pt x="0" y="0"/>
                </a:moveTo>
                <a:lnTo>
                  <a:pt x="8935538" y="0"/>
                </a:lnTo>
                <a:lnTo>
                  <a:pt x="8935538" y="2523644"/>
                </a:lnTo>
                <a:lnTo>
                  <a:pt x="0" y="2523644"/>
                </a:lnTo>
                <a:lnTo>
                  <a:pt x="0" y="0"/>
                </a:lnTo>
                <a:close/>
              </a:path>
            </a:pathLst>
          </a:custGeom>
          <a:blipFill rotWithShape="1">
            <a:blip r:embed="rId3">
              <a:alphaModFix/>
            </a:blip>
            <a:stretch>
              <a:fillRect b="-153662" l="0" r="-94575" t="-87809"/>
            </a:stretch>
          </a:blipFill>
          <a:ln>
            <a:noFill/>
          </a:ln>
        </p:spPr>
      </p:sp>
      <p:sp>
        <p:nvSpPr>
          <p:cNvPr id="482" name="Google Shape;482;p10"/>
          <p:cNvSpPr txBox="1"/>
          <p:nvPr/>
        </p:nvSpPr>
        <p:spPr>
          <a:xfrm>
            <a:off x="5134926" y="296410"/>
            <a:ext cx="10604591" cy="1908673"/>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5480" u="none" cap="none" strike="noStrike">
                <a:solidFill>
                  <a:srgbClr val="FFFFFF"/>
                </a:solidFill>
                <a:latin typeface="Public Sans"/>
                <a:ea typeface="Public Sans"/>
                <a:cs typeface="Public Sans"/>
                <a:sym typeface="Public Sans"/>
              </a:rPr>
              <a:t> Red Neuronal Convolucional (CNN)</a:t>
            </a:r>
            <a:endParaRPr/>
          </a:p>
        </p:txBody>
      </p:sp>
      <p:sp>
        <p:nvSpPr>
          <p:cNvPr id="483" name="Google Shape;483;p10"/>
          <p:cNvSpPr txBox="1"/>
          <p:nvPr/>
        </p:nvSpPr>
        <p:spPr>
          <a:xfrm>
            <a:off x="591146" y="5330245"/>
            <a:ext cx="3914676" cy="1254118"/>
          </a:xfrm>
          <a:prstGeom prst="rect">
            <a:avLst/>
          </a:prstGeom>
          <a:noFill/>
          <a:ln>
            <a:noFill/>
          </a:ln>
        </p:spPr>
        <p:txBody>
          <a:bodyPr anchorCtr="0" anchor="t" bIns="0" lIns="0" spcFirstLastPara="1" rIns="0" wrap="square" tIns="0">
            <a:spAutoFit/>
          </a:bodyPr>
          <a:lstStyle/>
          <a:p>
            <a:pPr indent="0" lvl="1" marL="0" marR="0" rtl="0" algn="ctr">
              <a:lnSpc>
                <a:spcPct val="140000"/>
              </a:lnSpc>
              <a:spcBef>
                <a:spcPts val="0"/>
              </a:spcBef>
              <a:spcAft>
                <a:spcPts val="0"/>
              </a:spcAft>
              <a:buNone/>
            </a:pPr>
            <a:r>
              <a:rPr b="0" i="0" lang="en-US" sz="2375" u="none" cap="none" strike="noStrike">
                <a:solidFill>
                  <a:srgbClr val="000000"/>
                </a:solidFill>
                <a:latin typeface="Public Sans Black"/>
                <a:ea typeface="Public Sans Black"/>
                <a:cs typeface="Public Sans Black"/>
                <a:sym typeface="Public Sans Black"/>
              </a:rPr>
              <a:t>model = Sequential(): Crea un modelo secuencial, que es una pila lineal de capas.</a:t>
            </a:r>
            <a:endParaRPr/>
          </a:p>
        </p:txBody>
      </p:sp>
      <p:sp>
        <p:nvSpPr>
          <p:cNvPr id="484" name="Google Shape;484;p10"/>
          <p:cNvSpPr txBox="1"/>
          <p:nvPr/>
        </p:nvSpPr>
        <p:spPr>
          <a:xfrm>
            <a:off x="5198997" y="4956982"/>
            <a:ext cx="3498755" cy="3979706"/>
          </a:xfrm>
          <a:prstGeom prst="rect">
            <a:avLst/>
          </a:prstGeom>
          <a:noFill/>
          <a:ln>
            <a:noFill/>
          </a:ln>
        </p:spPr>
        <p:txBody>
          <a:bodyPr anchorCtr="0" anchor="t" bIns="0" lIns="0" spcFirstLastPara="1" rIns="0" wrap="square" tIns="0">
            <a:spAutoFit/>
          </a:bodyPr>
          <a:lstStyle/>
          <a:p>
            <a:pPr indent="0" lvl="0" marL="0" marR="0" rtl="0" algn="just">
              <a:lnSpc>
                <a:spcPct val="140050"/>
              </a:lnSpc>
              <a:spcBef>
                <a:spcPts val="0"/>
              </a:spcBef>
              <a:spcAft>
                <a:spcPts val="0"/>
              </a:spcAft>
              <a:buNone/>
            </a:pPr>
            <a:r>
              <a:rPr b="0" i="0" lang="en-US" sz="1593" u="none" cap="none" strike="noStrike">
                <a:solidFill>
                  <a:srgbClr val="000000"/>
                </a:solidFill>
                <a:latin typeface="Public Sans Black"/>
                <a:ea typeface="Public Sans Black"/>
                <a:cs typeface="Public Sans Black"/>
                <a:sym typeface="Public Sans Black"/>
              </a:rPr>
              <a:t>model.add(Conv2D(64, kernel_size=(3, 3), strides=(2, 2), padding='same', activation='relu', input_shape=input_shape)): Añade una capa convolucional con 64 filtros, un tamaño de kernel de 3x3, un paso (stride) de 2x2, relleno 'same' (para mantener las dimensiones de la salida), función de activación ReLU y la forma de entrada especificada (150, 150, 3) (imágenes de 150x150 píxeles con 3 canales de color).</a:t>
            </a:r>
            <a:endParaRPr/>
          </a:p>
          <a:p>
            <a:pPr indent="0" lvl="1" marL="0" marR="0" rtl="0" algn="ctr">
              <a:lnSpc>
                <a:spcPct val="201569"/>
              </a:lnSpc>
              <a:spcBef>
                <a:spcPts val="0"/>
              </a:spcBef>
              <a:spcAft>
                <a:spcPts val="0"/>
              </a:spcAft>
              <a:buNone/>
            </a:pPr>
            <a:r>
              <a:t/>
            </a:r>
            <a:endParaRPr b="0" i="0" sz="1593" u="none" cap="none" strike="noStrike">
              <a:solidFill>
                <a:srgbClr val="000000"/>
              </a:solidFill>
              <a:latin typeface="Public Sans Black"/>
              <a:ea typeface="Public Sans Black"/>
              <a:cs typeface="Public Sans Black"/>
              <a:sym typeface="Public Sans Black"/>
            </a:endParaRPr>
          </a:p>
        </p:txBody>
      </p:sp>
      <p:sp>
        <p:nvSpPr>
          <p:cNvPr id="485" name="Google Shape;485;p10"/>
          <p:cNvSpPr txBox="1"/>
          <p:nvPr/>
        </p:nvSpPr>
        <p:spPr>
          <a:xfrm>
            <a:off x="9512010" y="5462899"/>
            <a:ext cx="3498755" cy="2046714"/>
          </a:xfrm>
          <a:prstGeom prst="rect">
            <a:avLst/>
          </a:prstGeom>
          <a:noFill/>
          <a:ln>
            <a:noFill/>
          </a:ln>
        </p:spPr>
        <p:txBody>
          <a:bodyPr anchorCtr="0" anchor="t" bIns="0" lIns="0" spcFirstLastPara="1" rIns="0" wrap="square" tIns="0">
            <a:spAutoFit/>
          </a:bodyPr>
          <a:lstStyle/>
          <a:p>
            <a:pPr indent="0" lvl="1" marL="0" marR="0" rtl="0" algn="just">
              <a:lnSpc>
                <a:spcPct val="140042"/>
              </a:lnSpc>
              <a:spcBef>
                <a:spcPts val="0"/>
              </a:spcBef>
              <a:spcAft>
                <a:spcPts val="0"/>
              </a:spcAft>
              <a:buNone/>
            </a:pPr>
            <a:r>
              <a:rPr b="0" i="0" lang="en-US" sz="1893" u="none" cap="none" strike="noStrike">
                <a:solidFill>
                  <a:srgbClr val="000000"/>
                </a:solidFill>
                <a:latin typeface="Public Sans Black"/>
                <a:ea typeface="Public Sans Black"/>
                <a:cs typeface="Public Sans Black"/>
                <a:sym typeface="Public Sans Black"/>
              </a:rPr>
              <a:t>model.add(Flatten()): Aplana las salidas de la última capa de pooling en un vector de una dimensión, preparándolas para las capas densas (fully connected).</a:t>
            </a:r>
            <a:endParaRPr/>
          </a:p>
        </p:txBody>
      </p:sp>
      <p:sp>
        <p:nvSpPr>
          <p:cNvPr id="486" name="Google Shape;486;p10"/>
          <p:cNvSpPr txBox="1"/>
          <p:nvPr/>
        </p:nvSpPr>
        <p:spPr>
          <a:xfrm>
            <a:off x="13990139" y="5349295"/>
            <a:ext cx="3498755" cy="2445545"/>
          </a:xfrm>
          <a:prstGeom prst="rect">
            <a:avLst/>
          </a:prstGeom>
          <a:noFill/>
          <a:ln>
            <a:noFill/>
          </a:ln>
        </p:spPr>
        <p:txBody>
          <a:bodyPr anchorCtr="0" anchor="t" bIns="0" lIns="0" spcFirstLastPara="1" rIns="0" wrap="square" tIns="0">
            <a:spAutoFit/>
          </a:bodyPr>
          <a:lstStyle/>
          <a:p>
            <a:pPr indent="0" lvl="0" marL="0" marR="0" rtl="0" algn="just">
              <a:lnSpc>
                <a:spcPct val="140044"/>
              </a:lnSpc>
              <a:spcBef>
                <a:spcPts val="0"/>
              </a:spcBef>
              <a:spcAft>
                <a:spcPts val="0"/>
              </a:spcAft>
              <a:buNone/>
            </a:pPr>
            <a:r>
              <a:rPr b="0" i="0" lang="en-US" sz="1793" u="none" cap="none" strike="noStrike">
                <a:solidFill>
                  <a:srgbClr val="000000"/>
                </a:solidFill>
                <a:latin typeface="Public Sans Black"/>
                <a:ea typeface="Public Sans Black"/>
                <a:cs typeface="Public Sans Black"/>
                <a:sym typeface="Public Sans Black"/>
              </a:rPr>
              <a:t>model.add(Dropout(0.2)): Añade una capa de dropout con una tasa del 20% para prevenir el sobreajuste, apagando aleatoriamente el 20% de las neuronas en cada actualización durante el entrenamiento.</a:t>
            </a:r>
            <a:endParaRPr/>
          </a:p>
          <a:p>
            <a:pPr indent="0" lvl="1" marL="0" marR="0" rtl="0" algn="ctr">
              <a:lnSpc>
                <a:spcPct val="108812"/>
              </a:lnSpc>
              <a:spcBef>
                <a:spcPts val="0"/>
              </a:spcBef>
              <a:spcAft>
                <a:spcPts val="0"/>
              </a:spcAft>
              <a:buNone/>
            </a:pPr>
            <a:r>
              <a:t/>
            </a:r>
            <a:endParaRPr b="0" i="0" sz="1793" u="none" cap="none" strike="noStrike">
              <a:solidFill>
                <a:srgbClr val="000000"/>
              </a:solidFill>
              <a:latin typeface="Public Sans Black"/>
              <a:ea typeface="Public Sans Black"/>
              <a:cs typeface="Public Sans Black"/>
              <a:sym typeface="Public Sans Black"/>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940"/>
        </a:solidFill>
      </p:bgPr>
    </p:bg>
    <p:spTree>
      <p:nvGrpSpPr>
        <p:cNvPr id="490" name="Shape 490"/>
        <p:cNvGrpSpPr/>
        <p:nvPr/>
      </p:nvGrpSpPr>
      <p:grpSpPr>
        <a:xfrm>
          <a:off x="0" y="0"/>
          <a:ext cx="0" cy="0"/>
          <a:chOff x="0" y="0"/>
          <a:chExt cx="0" cy="0"/>
        </a:xfrm>
      </p:grpSpPr>
      <p:grpSp>
        <p:nvGrpSpPr>
          <p:cNvPr id="491" name="Google Shape;491;p11"/>
          <p:cNvGrpSpPr/>
          <p:nvPr/>
        </p:nvGrpSpPr>
        <p:grpSpPr>
          <a:xfrm>
            <a:off x="11755513" y="3075657"/>
            <a:ext cx="6121833" cy="3881617"/>
            <a:chOff x="0" y="-28575"/>
            <a:chExt cx="4109649" cy="2605769"/>
          </a:xfrm>
        </p:grpSpPr>
        <p:sp>
          <p:nvSpPr>
            <p:cNvPr id="492" name="Google Shape;492;p11"/>
            <p:cNvSpPr/>
            <p:nvPr/>
          </p:nvSpPr>
          <p:spPr>
            <a:xfrm>
              <a:off x="0" y="0"/>
              <a:ext cx="4109649" cy="2577194"/>
            </a:xfrm>
            <a:custGeom>
              <a:rect b="b" l="l" r="r" t="t"/>
              <a:pathLst>
                <a:path extrusionOk="0" h="2577194" w="4109649">
                  <a:moveTo>
                    <a:pt x="21499" y="0"/>
                  </a:moveTo>
                  <a:lnTo>
                    <a:pt x="4088150" y="0"/>
                  </a:lnTo>
                  <a:cubicBezTo>
                    <a:pt x="4100023" y="0"/>
                    <a:pt x="4109649" y="9625"/>
                    <a:pt x="4109649" y="21499"/>
                  </a:cubicBezTo>
                  <a:lnTo>
                    <a:pt x="4109649" y="2555695"/>
                  </a:lnTo>
                  <a:cubicBezTo>
                    <a:pt x="4109649" y="2567568"/>
                    <a:pt x="4100023" y="2577194"/>
                    <a:pt x="4088150" y="2577194"/>
                  </a:cubicBezTo>
                  <a:lnTo>
                    <a:pt x="21499" y="2577194"/>
                  </a:lnTo>
                  <a:cubicBezTo>
                    <a:pt x="9625" y="2577194"/>
                    <a:pt x="0" y="2567568"/>
                    <a:pt x="0" y="2555695"/>
                  </a:cubicBezTo>
                  <a:lnTo>
                    <a:pt x="0" y="21499"/>
                  </a:lnTo>
                  <a:cubicBezTo>
                    <a:pt x="0" y="9625"/>
                    <a:pt x="9625" y="0"/>
                    <a:pt x="21499" y="0"/>
                  </a:cubicBezTo>
                  <a:close/>
                </a:path>
              </a:pathLst>
            </a:custGeom>
            <a:solidFill>
              <a:srgbClr val="3C93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1"/>
            <p:cNvSpPr txBox="1"/>
            <p:nvPr/>
          </p:nvSpPr>
          <p:spPr>
            <a:xfrm>
              <a:off x="0" y="-28575"/>
              <a:ext cx="4109649" cy="2605769"/>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94" name="Google Shape;494;p11"/>
          <p:cNvGrpSpPr/>
          <p:nvPr/>
        </p:nvGrpSpPr>
        <p:grpSpPr>
          <a:xfrm>
            <a:off x="11963860" y="3352298"/>
            <a:ext cx="5764972" cy="3327855"/>
            <a:chOff x="0" y="-28575"/>
            <a:chExt cx="3826815" cy="2209046"/>
          </a:xfrm>
        </p:grpSpPr>
        <p:sp>
          <p:nvSpPr>
            <p:cNvPr id="495" name="Google Shape;495;p11"/>
            <p:cNvSpPr/>
            <p:nvPr/>
          </p:nvSpPr>
          <p:spPr>
            <a:xfrm>
              <a:off x="0" y="0"/>
              <a:ext cx="3826815" cy="2180471"/>
            </a:xfrm>
            <a:custGeom>
              <a:rect b="b" l="l" r="r" t="t"/>
              <a:pathLst>
                <a:path extrusionOk="0" h="2180471" w="3826815">
                  <a:moveTo>
                    <a:pt x="36259" y="0"/>
                  </a:moveTo>
                  <a:lnTo>
                    <a:pt x="3790556" y="0"/>
                  </a:lnTo>
                  <a:cubicBezTo>
                    <a:pt x="3800172" y="0"/>
                    <a:pt x="3809395" y="3820"/>
                    <a:pt x="3816195" y="10620"/>
                  </a:cubicBezTo>
                  <a:cubicBezTo>
                    <a:pt x="3822995" y="17420"/>
                    <a:pt x="3826815" y="26642"/>
                    <a:pt x="3826815" y="36259"/>
                  </a:cubicBezTo>
                  <a:lnTo>
                    <a:pt x="3826815" y="2144212"/>
                  </a:lnTo>
                  <a:cubicBezTo>
                    <a:pt x="3826815" y="2153828"/>
                    <a:pt x="3822995" y="2163051"/>
                    <a:pt x="3816195" y="2169851"/>
                  </a:cubicBezTo>
                  <a:cubicBezTo>
                    <a:pt x="3809395" y="2176650"/>
                    <a:pt x="3800172" y="2180471"/>
                    <a:pt x="3790556" y="2180471"/>
                  </a:cubicBezTo>
                  <a:lnTo>
                    <a:pt x="36259" y="2180471"/>
                  </a:lnTo>
                  <a:cubicBezTo>
                    <a:pt x="26642" y="2180471"/>
                    <a:pt x="17420" y="2176650"/>
                    <a:pt x="10620" y="2169851"/>
                  </a:cubicBezTo>
                  <a:cubicBezTo>
                    <a:pt x="3820" y="2163051"/>
                    <a:pt x="0" y="2153828"/>
                    <a:pt x="0" y="2144212"/>
                  </a:cubicBezTo>
                  <a:lnTo>
                    <a:pt x="0" y="36259"/>
                  </a:lnTo>
                  <a:cubicBezTo>
                    <a:pt x="0" y="26642"/>
                    <a:pt x="3820" y="17420"/>
                    <a:pt x="10620" y="10620"/>
                  </a:cubicBezTo>
                  <a:cubicBezTo>
                    <a:pt x="17420" y="3820"/>
                    <a:pt x="26642" y="0"/>
                    <a:pt x="362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1"/>
            <p:cNvSpPr txBox="1"/>
            <p:nvPr/>
          </p:nvSpPr>
          <p:spPr>
            <a:xfrm>
              <a:off x="0" y="-28575"/>
              <a:ext cx="3826815" cy="2209046"/>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97" name="Google Shape;497;p11"/>
          <p:cNvGrpSpPr/>
          <p:nvPr/>
        </p:nvGrpSpPr>
        <p:grpSpPr>
          <a:xfrm>
            <a:off x="1571471" y="-5057625"/>
            <a:ext cx="7572529" cy="6509998"/>
            <a:chOff x="0" y="-28575"/>
            <a:chExt cx="4557354" cy="3917894"/>
          </a:xfrm>
        </p:grpSpPr>
        <p:sp>
          <p:nvSpPr>
            <p:cNvPr id="498" name="Google Shape;498;p11"/>
            <p:cNvSpPr/>
            <p:nvPr/>
          </p:nvSpPr>
          <p:spPr>
            <a:xfrm>
              <a:off x="0" y="0"/>
              <a:ext cx="4557354" cy="3889319"/>
            </a:xfrm>
            <a:custGeom>
              <a:rect b="b" l="l" r="r" t="t"/>
              <a:pathLst>
                <a:path extrusionOk="0" h="3889319" w="4557354">
                  <a:moveTo>
                    <a:pt x="22492" y="0"/>
                  </a:moveTo>
                  <a:lnTo>
                    <a:pt x="4534862" y="0"/>
                  </a:lnTo>
                  <a:cubicBezTo>
                    <a:pt x="4547284" y="0"/>
                    <a:pt x="4557354" y="10070"/>
                    <a:pt x="4557354" y="22492"/>
                  </a:cubicBezTo>
                  <a:lnTo>
                    <a:pt x="4557354" y="3866827"/>
                  </a:lnTo>
                  <a:cubicBezTo>
                    <a:pt x="4557354" y="3872792"/>
                    <a:pt x="4554984" y="3878513"/>
                    <a:pt x="4550766" y="3882731"/>
                  </a:cubicBezTo>
                  <a:cubicBezTo>
                    <a:pt x="4546548" y="3886950"/>
                    <a:pt x="4540827" y="3889319"/>
                    <a:pt x="4534862" y="3889319"/>
                  </a:cubicBezTo>
                  <a:lnTo>
                    <a:pt x="22492" y="3889319"/>
                  </a:lnTo>
                  <a:cubicBezTo>
                    <a:pt x="10070" y="3889319"/>
                    <a:pt x="0" y="3879249"/>
                    <a:pt x="0" y="3866827"/>
                  </a:cubicBezTo>
                  <a:lnTo>
                    <a:pt x="0" y="22492"/>
                  </a:lnTo>
                  <a:cubicBezTo>
                    <a:pt x="0" y="10070"/>
                    <a:pt x="10070" y="0"/>
                    <a:pt x="22492" y="0"/>
                  </a:cubicBezTo>
                  <a:close/>
                </a:path>
              </a:pathLst>
            </a:custGeom>
            <a:solidFill>
              <a:srgbClr val="3C93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1"/>
            <p:cNvSpPr txBox="1"/>
            <p:nvPr/>
          </p:nvSpPr>
          <p:spPr>
            <a:xfrm>
              <a:off x="0" y="-28575"/>
              <a:ext cx="4557354" cy="3917894"/>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00" name="Google Shape;500;p11"/>
          <p:cNvGrpSpPr/>
          <p:nvPr/>
        </p:nvGrpSpPr>
        <p:grpSpPr>
          <a:xfrm>
            <a:off x="1643138" y="1792840"/>
            <a:ext cx="2883313" cy="827231"/>
            <a:chOff x="0" y="-57150"/>
            <a:chExt cx="759391" cy="217872"/>
          </a:xfrm>
        </p:grpSpPr>
        <p:sp>
          <p:nvSpPr>
            <p:cNvPr id="501" name="Google Shape;501;p11"/>
            <p:cNvSpPr/>
            <p:nvPr/>
          </p:nvSpPr>
          <p:spPr>
            <a:xfrm>
              <a:off x="0" y="0"/>
              <a:ext cx="759391" cy="160722"/>
            </a:xfrm>
            <a:custGeom>
              <a:rect b="b" l="l" r="r" t="t"/>
              <a:pathLst>
                <a:path extrusionOk="0" h="160722" w="759391">
                  <a:moveTo>
                    <a:pt x="61757" y="0"/>
                  </a:moveTo>
                  <a:lnTo>
                    <a:pt x="697634" y="0"/>
                  </a:lnTo>
                  <a:cubicBezTo>
                    <a:pt x="731742" y="0"/>
                    <a:pt x="759391" y="27649"/>
                    <a:pt x="759391" y="61757"/>
                  </a:cubicBezTo>
                  <a:lnTo>
                    <a:pt x="759391" y="98965"/>
                  </a:lnTo>
                  <a:cubicBezTo>
                    <a:pt x="759391" y="133072"/>
                    <a:pt x="731742" y="160722"/>
                    <a:pt x="697634" y="160722"/>
                  </a:cubicBezTo>
                  <a:lnTo>
                    <a:pt x="61757" y="160722"/>
                  </a:lnTo>
                  <a:cubicBezTo>
                    <a:pt x="45378" y="160722"/>
                    <a:pt x="29670" y="154215"/>
                    <a:pt x="18088" y="142633"/>
                  </a:cubicBezTo>
                  <a:cubicBezTo>
                    <a:pt x="6507" y="131052"/>
                    <a:pt x="0" y="115344"/>
                    <a:pt x="0" y="98965"/>
                  </a:cubicBezTo>
                  <a:lnTo>
                    <a:pt x="0" y="61757"/>
                  </a:lnTo>
                  <a:cubicBezTo>
                    <a:pt x="0" y="27649"/>
                    <a:pt x="27649" y="0"/>
                    <a:pt x="61757" y="0"/>
                  </a:cubicBezTo>
                  <a:close/>
                </a:path>
              </a:pathLst>
            </a:custGeom>
            <a:solidFill>
              <a:srgbClr val="FFFFFF"/>
            </a:solidFill>
            <a:ln cap="rnd" cmpd="sng" w="28575">
              <a:solidFill>
                <a:srgbClr val="3C93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1"/>
            <p:cNvSpPr txBox="1"/>
            <p:nvPr/>
          </p:nvSpPr>
          <p:spPr>
            <a:xfrm>
              <a:off x="0" y="-57150"/>
              <a:ext cx="759391" cy="217872"/>
            </a:xfrm>
            <a:prstGeom prst="rect">
              <a:avLst/>
            </a:prstGeom>
            <a:noFill/>
            <a:ln>
              <a:noFill/>
            </a:ln>
          </p:spPr>
          <p:txBody>
            <a:bodyPr anchorCtr="0" anchor="ctr" bIns="0" lIns="0" spcFirstLastPara="1" rIns="0" wrap="square" tIns="0">
              <a:noAutofit/>
            </a:bodyPr>
            <a:lstStyle/>
            <a:p>
              <a:pPr indent="0" lvl="0" marL="0" marR="0" rtl="0" algn="ctr">
                <a:lnSpc>
                  <a:spcPct val="140016"/>
                </a:lnSpc>
                <a:spcBef>
                  <a:spcPts val="0"/>
                </a:spcBef>
                <a:spcAft>
                  <a:spcPts val="0"/>
                </a:spcAft>
                <a:buNone/>
              </a:pPr>
              <a:r>
                <a:rPr b="1" i="0" lang="en-US" sz="2499" u="none" cap="none" strike="noStrike">
                  <a:solidFill>
                    <a:srgbClr val="000940"/>
                  </a:solidFill>
                  <a:latin typeface="Public Sans"/>
                  <a:ea typeface="Public Sans"/>
                  <a:cs typeface="Public Sans"/>
                  <a:sym typeface="Public Sans"/>
                </a:rPr>
                <a:t>Entrenamiento </a:t>
              </a:r>
              <a:endParaRPr/>
            </a:p>
          </p:txBody>
        </p:sp>
      </p:grpSp>
      <p:grpSp>
        <p:nvGrpSpPr>
          <p:cNvPr id="503" name="Google Shape;503;p11"/>
          <p:cNvGrpSpPr/>
          <p:nvPr/>
        </p:nvGrpSpPr>
        <p:grpSpPr>
          <a:xfrm>
            <a:off x="-4487734" y="9210820"/>
            <a:ext cx="5794585" cy="6509998"/>
            <a:chOff x="0" y="-28575"/>
            <a:chExt cx="3487339" cy="3917894"/>
          </a:xfrm>
        </p:grpSpPr>
        <p:sp>
          <p:nvSpPr>
            <p:cNvPr id="504" name="Google Shape;504;p11"/>
            <p:cNvSpPr/>
            <p:nvPr/>
          </p:nvSpPr>
          <p:spPr>
            <a:xfrm>
              <a:off x="0" y="0"/>
              <a:ext cx="3487339" cy="3889319"/>
            </a:xfrm>
            <a:custGeom>
              <a:rect b="b" l="l" r="r" t="t"/>
              <a:pathLst>
                <a:path extrusionOk="0" h="3889319" w="3487339">
                  <a:moveTo>
                    <a:pt x="29393" y="0"/>
                  </a:moveTo>
                  <a:lnTo>
                    <a:pt x="3457946" y="0"/>
                  </a:lnTo>
                  <a:cubicBezTo>
                    <a:pt x="3474179" y="0"/>
                    <a:pt x="3487339" y="13160"/>
                    <a:pt x="3487339" y="29393"/>
                  </a:cubicBezTo>
                  <a:lnTo>
                    <a:pt x="3487339" y="3859926"/>
                  </a:lnTo>
                  <a:cubicBezTo>
                    <a:pt x="3487339" y="3876160"/>
                    <a:pt x="3474179" y="3889319"/>
                    <a:pt x="3457946" y="3889319"/>
                  </a:cubicBezTo>
                  <a:lnTo>
                    <a:pt x="29393" y="3889319"/>
                  </a:lnTo>
                  <a:cubicBezTo>
                    <a:pt x="13160" y="3889319"/>
                    <a:pt x="0" y="3876160"/>
                    <a:pt x="0" y="3859926"/>
                  </a:cubicBezTo>
                  <a:lnTo>
                    <a:pt x="0" y="29393"/>
                  </a:lnTo>
                  <a:cubicBezTo>
                    <a:pt x="0" y="13160"/>
                    <a:pt x="13160" y="0"/>
                    <a:pt x="29393" y="0"/>
                  </a:cubicBezTo>
                  <a:close/>
                </a:path>
              </a:pathLst>
            </a:custGeom>
            <a:solidFill>
              <a:srgbClr val="3C93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1"/>
            <p:cNvSpPr txBox="1"/>
            <p:nvPr/>
          </p:nvSpPr>
          <p:spPr>
            <a:xfrm>
              <a:off x="0" y="-28575"/>
              <a:ext cx="3487339" cy="3917894"/>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06" name="Google Shape;506;p11"/>
          <p:cNvGrpSpPr/>
          <p:nvPr/>
        </p:nvGrpSpPr>
        <p:grpSpPr>
          <a:xfrm>
            <a:off x="1643138" y="4540564"/>
            <a:ext cx="2883313" cy="777378"/>
            <a:chOff x="0" y="-57150"/>
            <a:chExt cx="759391" cy="204742"/>
          </a:xfrm>
        </p:grpSpPr>
        <p:sp>
          <p:nvSpPr>
            <p:cNvPr id="507" name="Google Shape;507;p11"/>
            <p:cNvSpPr/>
            <p:nvPr/>
          </p:nvSpPr>
          <p:spPr>
            <a:xfrm>
              <a:off x="0" y="0"/>
              <a:ext cx="759391" cy="147592"/>
            </a:xfrm>
            <a:custGeom>
              <a:rect b="b" l="l" r="r" t="t"/>
              <a:pathLst>
                <a:path extrusionOk="0" h="147592" w="759391">
                  <a:moveTo>
                    <a:pt x="61757" y="0"/>
                  </a:moveTo>
                  <a:lnTo>
                    <a:pt x="697634" y="0"/>
                  </a:lnTo>
                  <a:cubicBezTo>
                    <a:pt x="731742" y="0"/>
                    <a:pt x="759391" y="27649"/>
                    <a:pt x="759391" y="61757"/>
                  </a:cubicBezTo>
                  <a:lnTo>
                    <a:pt x="759391" y="85835"/>
                  </a:lnTo>
                  <a:cubicBezTo>
                    <a:pt x="759391" y="102214"/>
                    <a:pt x="752885" y="117922"/>
                    <a:pt x="741303" y="129504"/>
                  </a:cubicBezTo>
                  <a:cubicBezTo>
                    <a:pt x="729721" y="141085"/>
                    <a:pt x="714013" y="147592"/>
                    <a:pt x="697634" y="147592"/>
                  </a:cubicBezTo>
                  <a:lnTo>
                    <a:pt x="61757" y="147592"/>
                  </a:lnTo>
                  <a:cubicBezTo>
                    <a:pt x="27649" y="147592"/>
                    <a:pt x="0" y="119942"/>
                    <a:pt x="0" y="85835"/>
                  </a:cubicBezTo>
                  <a:lnTo>
                    <a:pt x="0" y="61757"/>
                  </a:lnTo>
                  <a:cubicBezTo>
                    <a:pt x="0" y="27649"/>
                    <a:pt x="27649" y="0"/>
                    <a:pt x="61757" y="0"/>
                  </a:cubicBezTo>
                  <a:close/>
                </a:path>
              </a:pathLst>
            </a:custGeom>
            <a:solidFill>
              <a:srgbClr val="FFFFFF"/>
            </a:solidFill>
            <a:ln cap="rnd" cmpd="sng" w="28575">
              <a:solidFill>
                <a:srgbClr val="3C93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1"/>
            <p:cNvSpPr txBox="1"/>
            <p:nvPr/>
          </p:nvSpPr>
          <p:spPr>
            <a:xfrm>
              <a:off x="0" y="-57150"/>
              <a:ext cx="759391" cy="204742"/>
            </a:xfrm>
            <a:prstGeom prst="rect">
              <a:avLst/>
            </a:prstGeom>
            <a:noFill/>
            <a:ln>
              <a:noFill/>
            </a:ln>
          </p:spPr>
          <p:txBody>
            <a:bodyPr anchorCtr="0" anchor="ctr" bIns="0" lIns="0" spcFirstLastPara="1" rIns="0" wrap="square" tIns="0">
              <a:noAutofit/>
            </a:bodyPr>
            <a:lstStyle/>
            <a:p>
              <a:pPr indent="0" lvl="0" marL="0" marR="0" rtl="0" algn="ctr">
                <a:lnSpc>
                  <a:spcPct val="140016"/>
                </a:lnSpc>
                <a:spcBef>
                  <a:spcPts val="0"/>
                </a:spcBef>
                <a:spcAft>
                  <a:spcPts val="0"/>
                </a:spcAft>
                <a:buNone/>
              </a:pPr>
              <a:r>
                <a:rPr b="1" i="0" lang="en-US" sz="2499" u="none" cap="none" strike="noStrike">
                  <a:solidFill>
                    <a:srgbClr val="000940"/>
                  </a:solidFill>
                  <a:latin typeface="Public Sans"/>
                  <a:ea typeface="Public Sans"/>
                  <a:cs typeface="Public Sans"/>
                  <a:sym typeface="Public Sans"/>
                </a:rPr>
                <a:t>Evaluación</a:t>
              </a:r>
              <a:endParaRPr/>
            </a:p>
          </p:txBody>
        </p:sp>
      </p:grpSp>
      <p:grpSp>
        <p:nvGrpSpPr>
          <p:cNvPr id="509" name="Google Shape;509;p11"/>
          <p:cNvGrpSpPr/>
          <p:nvPr/>
        </p:nvGrpSpPr>
        <p:grpSpPr>
          <a:xfrm>
            <a:off x="11461066" y="7397508"/>
            <a:ext cx="2974011" cy="785835"/>
            <a:chOff x="0" y="-57150"/>
            <a:chExt cx="783279" cy="206969"/>
          </a:xfrm>
        </p:grpSpPr>
        <p:sp>
          <p:nvSpPr>
            <p:cNvPr id="510" name="Google Shape;510;p11"/>
            <p:cNvSpPr/>
            <p:nvPr/>
          </p:nvSpPr>
          <p:spPr>
            <a:xfrm>
              <a:off x="0" y="0"/>
              <a:ext cx="783279" cy="149819"/>
            </a:xfrm>
            <a:custGeom>
              <a:rect b="b" l="l" r="r" t="t"/>
              <a:pathLst>
                <a:path extrusionOk="0" h="149819" w="783279">
                  <a:moveTo>
                    <a:pt x="59873" y="0"/>
                  </a:moveTo>
                  <a:lnTo>
                    <a:pt x="723405" y="0"/>
                  </a:lnTo>
                  <a:cubicBezTo>
                    <a:pt x="739285" y="0"/>
                    <a:pt x="754514" y="6308"/>
                    <a:pt x="765742" y="17537"/>
                  </a:cubicBezTo>
                  <a:cubicBezTo>
                    <a:pt x="776971" y="28765"/>
                    <a:pt x="783279" y="43994"/>
                    <a:pt x="783279" y="59873"/>
                  </a:cubicBezTo>
                  <a:lnTo>
                    <a:pt x="783279" y="89946"/>
                  </a:lnTo>
                  <a:cubicBezTo>
                    <a:pt x="783279" y="123013"/>
                    <a:pt x="756472" y="149819"/>
                    <a:pt x="723405" y="149819"/>
                  </a:cubicBezTo>
                  <a:lnTo>
                    <a:pt x="59873" y="149819"/>
                  </a:lnTo>
                  <a:cubicBezTo>
                    <a:pt x="43994" y="149819"/>
                    <a:pt x="28765" y="143511"/>
                    <a:pt x="17537" y="132283"/>
                  </a:cubicBezTo>
                  <a:cubicBezTo>
                    <a:pt x="6308" y="121054"/>
                    <a:pt x="0" y="105825"/>
                    <a:pt x="0" y="89946"/>
                  </a:cubicBezTo>
                  <a:lnTo>
                    <a:pt x="0" y="59873"/>
                  </a:lnTo>
                  <a:cubicBezTo>
                    <a:pt x="0" y="26806"/>
                    <a:pt x="26806" y="0"/>
                    <a:pt x="59873" y="0"/>
                  </a:cubicBezTo>
                  <a:close/>
                </a:path>
              </a:pathLst>
            </a:custGeom>
            <a:solidFill>
              <a:srgbClr val="FFFFFF"/>
            </a:solidFill>
            <a:ln cap="rnd" cmpd="sng" w="28575">
              <a:solidFill>
                <a:srgbClr val="3C93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1"/>
            <p:cNvSpPr txBox="1"/>
            <p:nvPr/>
          </p:nvSpPr>
          <p:spPr>
            <a:xfrm>
              <a:off x="0" y="-57150"/>
              <a:ext cx="783279" cy="206969"/>
            </a:xfrm>
            <a:prstGeom prst="rect">
              <a:avLst/>
            </a:prstGeom>
            <a:noFill/>
            <a:ln>
              <a:noFill/>
            </a:ln>
          </p:spPr>
          <p:txBody>
            <a:bodyPr anchorCtr="0" anchor="ctr" bIns="0" lIns="0" spcFirstLastPara="1" rIns="0" wrap="square" tIns="0">
              <a:noAutofit/>
            </a:bodyPr>
            <a:lstStyle/>
            <a:p>
              <a:pPr indent="0" lvl="0" marL="0" marR="0" rtl="0" algn="ctr">
                <a:lnSpc>
                  <a:spcPct val="140016"/>
                </a:lnSpc>
                <a:spcBef>
                  <a:spcPts val="0"/>
                </a:spcBef>
                <a:spcAft>
                  <a:spcPts val="0"/>
                </a:spcAft>
                <a:buNone/>
              </a:pPr>
              <a:r>
                <a:rPr b="1" i="0" lang="en-US" sz="2499" u="none" cap="none" strike="noStrike">
                  <a:solidFill>
                    <a:srgbClr val="000940"/>
                  </a:solidFill>
                  <a:latin typeface="Public Sans"/>
                  <a:ea typeface="Public Sans"/>
                  <a:cs typeface="Public Sans"/>
                  <a:sym typeface="Public Sans"/>
                </a:rPr>
                <a:t>Optimización</a:t>
              </a:r>
              <a:endParaRPr/>
            </a:p>
          </p:txBody>
        </p:sp>
      </p:grpSp>
      <p:pic>
        <p:nvPicPr>
          <p:cNvPr id="512" name="Google Shape;512;p11"/>
          <p:cNvPicPr preferRelativeResize="0"/>
          <p:nvPr/>
        </p:nvPicPr>
        <p:blipFill rotWithShape="1">
          <a:blip r:embed="rId3">
            <a:alphaModFix/>
          </a:blip>
          <a:srcRect b="0" l="0" r="0" t="0"/>
          <a:stretch/>
        </p:blipFill>
        <p:spPr>
          <a:xfrm>
            <a:off x="12279642" y="3580054"/>
            <a:ext cx="5182913" cy="2915389"/>
          </a:xfrm>
          <a:prstGeom prst="rect">
            <a:avLst/>
          </a:prstGeom>
          <a:noFill/>
          <a:ln>
            <a:noFill/>
          </a:ln>
        </p:spPr>
      </p:pic>
      <p:sp>
        <p:nvSpPr>
          <p:cNvPr id="513" name="Google Shape;513;p11"/>
          <p:cNvSpPr txBox="1"/>
          <p:nvPr/>
        </p:nvSpPr>
        <p:spPr>
          <a:xfrm>
            <a:off x="10821965" y="57665"/>
            <a:ext cx="7988929" cy="2684642"/>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5080" u="none" cap="none" strike="noStrike">
                <a:solidFill>
                  <a:srgbClr val="FFFFFF"/>
                </a:solidFill>
                <a:latin typeface="Arial"/>
                <a:ea typeface="Arial"/>
                <a:cs typeface="Arial"/>
                <a:sym typeface="Arial"/>
              </a:rPr>
              <a:t>ENTRENAMIENTO, EVALUACIÓN Y OPTIMIZACIÓN </a:t>
            </a:r>
            <a:endParaRPr/>
          </a:p>
        </p:txBody>
      </p:sp>
      <p:sp>
        <p:nvSpPr>
          <p:cNvPr id="514" name="Google Shape;514;p11"/>
          <p:cNvSpPr txBox="1"/>
          <p:nvPr/>
        </p:nvSpPr>
        <p:spPr>
          <a:xfrm>
            <a:off x="1028700" y="2784584"/>
            <a:ext cx="9012242" cy="1533791"/>
          </a:xfrm>
          <a:prstGeom prst="rect">
            <a:avLst/>
          </a:prstGeom>
          <a:noFill/>
          <a:ln>
            <a:noFill/>
          </a:ln>
        </p:spPr>
        <p:txBody>
          <a:bodyPr anchorCtr="0" anchor="t" bIns="0" lIns="0" spcFirstLastPara="1" rIns="0" wrap="square" tIns="0">
            <a:spAutoFit/>
          </a:bodyPr>
          <a:lstStyle/>
          <a:p>
            <a:pPr indent="-225564" lvl="1" marL="451128" marR="0" rtl="0" algn="just">
              <a:lnSpc>
                <a:spcPct val="140019"/>
              </a:lnSpc>
              <a:spcBef>
                <a:spcPts val="0"/>
              </a:spcBef>
              <a:spcAft>
                <a:spcPts val="0"/>
              </a:spcAft>
              <a:buClr>
                <a:srgbClr val="FFFFFF"/>
              </a:buClr>
              <a:buSzPts val="2089"/>
              <a:buFont typeface="Arial"/>
              <a:buChar char="•"/>
            </a:pPr>
            <a:r>
              <a:rPr b="1" i="0" lang="en-US" sz="2089" u="none" cap="none" strike="noStrike">
                <a:solidFill>
                  <a:srgbClr val="FFFFFF"/>
                </a:solidFill>
                <a:latin typeface="Public Sans"/>
                <a:ea typeface="Public Sans"/>
                <a:cs typeface="Public Sans"/>
                <a:sym typeface="Public Sans"/>
              </a:rPr>
              <a:t>El modelo se entrenó durante 30 epochs con datos de entrenamiento y validación.</a:t>
            </a:r>
            <a:endParaRPr/>
          </a:p>
          <a:p>
            <a:pPr indent="-225564" lvl="1" marL="451128" marR="0" rtl="0" algn="just">
              <a:lnSpc>
                <a:spcPct val="140019"/>
              </a:lnSpc>
              <a:spcBef>
                <a:spcPts val="0"/>
              </a:spcBef>
              <a:spcAft>
                <a:spcPts val="0"/>
              </a:spcAft>
              <a:buClr>
                <a:srgbClr val="FFFFFF"/>
              </a:buClr>
              <a:buSzPts val="2089"/>
              <a:buFont typeface="Arial"/>
              <a:buChar char="•"/>
            </a:pPr>
            <a:r>
              <a:rPr b="1" i="0" lang="en-US" sz="2089" u="none" cap="none" strike="noStrike">
                <a:solidFill>
                  <a:srgbClr val="FFFFFF"/>
                </a:solidFill>
                <a:latin typeface="Public Sans"/>
                <a:ea typeface="Public Sans"/>
                <a:cs typeface="Public Sans"/>
                <a:sym typeface="Public Sans"/>
              </a:rPr>
              <a:t>Se guardaron los pesos del modelo para su uso futuro.</a:t>
            </a:r>
            <a:endParaRPr/>
          </a:p>
          <a:p>
            <a:pPr indent="0" lvl="1" marL="0" marR="0" rtl="0" algn="just">
              <a:lnSpc>
                <a:spcPct val="160124"/>
              </a:lnSpc>
              <a:spcBef>
                <a:spcPts val="0"/>
              </a:spcBef>
              <a:spcAft>
                <a:spcPts val="0"/>
              </a:spcAft>
              <a:buNone/>
            </a:pPr>
            <a:r>
              <a:t/>
            </a:r>
            <a:endParaRPr b="1" i="0" sz="2089" u="none" cap="none" strike="noStrike">
              <a:solidFill>
                <a:srgbClr val="FFFFFF"/>
              </a:solidFill>
              <a:latin typeface="Public Sans"/>
              <a:ea typeface="Public Sans"/>
              <a:cs typeface="Public Sans"/>
              <a:sym typeface="Public Sans"/>
            </a:endParaRPr>
          </a:p>
        </p:txBody>
      </p:sp>
      <p:sp>
        <p:nvSpPr>
          <p:cNvPr id="515" name="Google Shape;515;p11"/>
          <p:cNvSpPr txBox="1"/>
          <p:nvPr/>
        </p:nvSpPr>
        <p:spPr>
          <a:xfrm>
            <a:off x="950413" y="5479867"/>
            <a:ext cx="8814644" cy="4889480"/>
          </a:xfrm>
          <a:prstGeom prst="rect">
            <a:avLst/>
          </a:prstGeom>
          <a:noFill/>
          <a:ln>
            <a:noFill/>
          </a:ln>
        </p:spPr>
        <p:txBody>
          <a:bodyPr anchorCtr="0" anchor="t" bIns="0" lIns="0" spcFirstLastPara="1" rIns="0" wrap="square" tIns="0">
            <a:spAutoFit/>
          </a:bodyPr>
          <a:lstStyle/>
          <a:p>
            <a:pPr indent="-247873" lvl="1" marL="495746" marR="0" rtl="0" algn="just">
              <a:lnSpc>
                <a:spcPct val="139982"/>
              </a:lnSpc>
              <a:spcBef>
                <a:spcPts val="0"/>
              </a:spcBef>
              <a:spcAft>
                <a:spcPts val="0"/>
              </a:spcAft>
              <a:buClr>
                <a:srgbClr val="FFFFFF"/>
              </a:buClr>
              <a:buSzPts val="2296"/>
              <a:buFont typeface="Arial"/>
              <a:buChar char="•"/>
            </a:pPr>
            <a:r>
              <a:rPr b="0" i="0" lang="en-US" sz="2296" u="none" cap="none" strike="noStrike">
                <a:solidFill>
                  <a:srgbClr val="FFFFFF"/>
                </a:solidFill>
                <a:latin typeface="Public Sans"/>
                <a:ea typeface="Public Sans"/>
                <a:cs typeface="Public Sans"/>
                <a:sym typeface="Public Sans"/>
              </a:rPr>
              <a:t>Matriz de confusión: para evaluar el rendimiento del modelo en el conjunto de validación.</a:t>
            </a:r>
            <a:endParaRPr/>
          </a:p>
          <a:p>
            <a:pPr indent="-247873" lvl="1" marL="495746" marR="0" rtl="0" algn="just">
              <a:lnSpc>
                <a:spcPct val="139982"/>
              </a:lnSpc>
              <a:spcBef>
                <a:spcPts val="0"/>
              </a:spcBef>
              <a:spcAft>
                <a:spcPts val="0"/>
              </a:spcAft>
              <a:buClr>
                <a:srgbClr val="FFFFFF"/>
              </a:buClr>
              <a:buSzPts val="2296"/>
              <a:buFont typeface="Arial"/>
              <a:buChar char="•"/>
            </a:pPr>
            <a:r>
              <a:rPr b="0" i="0" lang="en-US" sz="2296" u="none" cap="none" strike="noStrike">
                <a:solidFill>
                  <a:srgbClr val="FFFFFF"/>
                </a:solidFill>
                <a:latin typeface="Public Sans"/>
                <a:ea typeface="Public Sans"/>
                <a:cs typeface="Public Sans"/>
                <a:sym typeface="Public Sans"/>
              </a:rPr>
              <a:t>Los resultados mostraron una precisión alta en la clasificación de las imágenes por región con la utilización de un modelo proporcionado por Kaggle </a:t>
            </a:r>
            <a:r>
              <a:rPr b="0" i="0" lang="en-US" sz="2296" u="sng" cap="none" strike="noStrike">
                <a:solidFill>
                  <a:schemeClr val="accent5"/>
                </a:solidFill>
                <a:latin typeface="Public Sans"/>
                <a:ea typeface="Public Sans"/>
                <a:cs typeface="Public Sans"/>
                <a:sym typeface="Public Sans"/>
                <a:hlinkClick r:id="rId4">
                  <a:extLst>
                    <a:ext uri="{A12FA001-AC4F-418D-AE19-62706E023703}">
                      <ahyp:hlinkClr val="tx"/>
                    </a:ext>
                  </a:extLst>
                </a:hlinkClick>
              </a:rPr>
              <a:t>https://www.kaggle.com/datasets/puneet6060/intel-image-classification</a:t>
            </a:r>
            <a:r>
              <a:rPr b="0" i="0" lang="en-US" sz="2296" u="none" cap="none" strike="noStrike">
                <a:solidFill>
                  <a:srgbClr val="FFFFFF"/>
                </a:solidFill>
                <a:latin typeface="Public Sans"/>
                <a:ea typeface="Public Sans"/>
                <a:cs typeface="Public Sans"/>
                <a:sym typeface="Public Sans"/>
              </a:rPr>
              <a:t>. </a:t>
            </a:r>
            <a:endParaRPr/>
          </a:p>
          <a:p>
            <a:pPr indent="-247873" lvl="1" marL="495746" marR="0" rtl="0" algn="just">
              <a:lnSpc>
                <a:spcPct val="139982"/>
              </a:lnSpc>
              <a:spcBef>
                <a:spcPts val="0"/>
              </a:spcBef>
              <a:spcAft>
                <a:spcPts val="0"/>
              </a:spcAft>
              <a:buClr>
                <a:srgbClr val="FFFFFF"/>
              </a:buClr>
              <a:buSzPts val="2296"/>
              <a:buFont typeface="Arial"/>
              <a:buChar char="•"/>
            </a:pPr>
            <a:r>
              <a:rPr b="0" i="0" lang="en-US" sz="2296" u="none" cap="none" strike="noStrike">
                <a:solidFill>
                  <a:srgbClr val="FFFFFF"/>
                </a:solidFill>
                <a:latin typeface="Public Sans"/>
                <a:ea typeface="Public Sans"/>
                <a:cs typeface="Public Sans"/>
                <a:sym typeface="Public Sans"/>
              </a:rPr>
              <a:t>Con el DB Turismo_Argentina construido por el grupo utilizando scraping, no se obtienen buenas métricas. Por lo que se decide modificar el proyecto en relación a las imágenes utilizadas para la clasificación y predicción.</a:t>
            </a:r>
            <a:endParaRPr/>
          </a:p>
          <a:p>
            <a:pPr indent="0" lvl="1" marL="0" marR="0" rtl="0" algn="just">
              <a:lnSpc>
                <a:spcPct val="139982"/>
              </a:lnSpc>
              <a:spcBef>
                <a:spcPts val="0"/>
              </a:spcBef>
              <a:spcAft>
                <a:spcPts val="0"/>
              </a:spcAft>
              <a:buNone/>
            </a:pPr>
            <a:r>
              <a:t/>
            </a:r>
            <a:endParaRPr b="0" i="0" sz="2296" u="none" cap="none" strike="noStrike">
              <a:solidFill>
                <a:srgbClr val="FFFFFF"/>
              </a:solidFill>
              <a:latin typeface="Public Sans"/>
              <a:ea typeface="Public Sans"/>
              <a:cs typeface="Public Sans"/>
              <a:sym typeface="Public Sans"/>
            </a:endParaRPr>
          </a:p>
        </p:txBody>
      </p:sp>
      <p:sp>
        <p:nvSpPr>
          <p:cNvPr id="516" name="Google Shape;516;p11"/>
          <p:cNvSpPr txBox="1"/>
          <p:nvPr/>
        </p:nvSpPr>
        <p:spPr>
          <a:xfrm>
            <a:off x="11196345" y="8343394"/>
            <a:ext cx="6532487" cy="2166717"/>
          </a:xfrm>
          <a:prstGeom prst="rect">
            <a:avLst/>
          </a:prstGeom>
          <a:noFill/>
          <a:ln>
            <a:noFill/>
          </a:ln>
        </p:spPr>
        <p:txBody>
          <a:bodyPr anchorCtr="0" anchor="t" bIns="0" lIns="0" spcFirstLastPara="1" rIns="0" wrap="square" tIns="0">
            <a:spAutoFit/>
          </a:bodyPr>
          <a:lstStyle/>
          <a:p>
            <a:pPr indent="-269463" lvl="1" marL="538925" marR="0" rtl="0" algn="l">
              <a:lnSpc>
                <a:spcPct val="139983"/>
              </a:lnSpc>
              <a:spcBef>
                <a:spcPts val="0"/>
              </a:spcBef>
              <a:spcAft>
                <a:spcPts val="0"/>
              </a:spcAft>
              <a:buClr>
                <a:srgbClr val="FFFFFF"/>
              </a:buClr>
              <a:buSzPts val="2496"/>
              <a:buFont typeface="Arial"/>
              <a:buChar char="•"/>
            </a:pPr>
            <a:r>
              <a:rPr b="0" i="0" lang="en-US" sz="2496" u="none" cap="none" strike="noStrike">
                <a:solidFill>
                  <a:srgbClr val="FFFFFF"/>
                </a:solidFill>
                <a:latin typeface="Public Sans"/>
                <a:ea typeface="Public Sans"/>
                <a:cs typeface="Public Sans"/>
                <a:sym typeface="Public Sans"/>
              </a:rPr>
              <a:t>Se ajustaron los hiperparámetros y se aplicaron técnicas de aumentación de datos para mejorar la precisión del modelo.</a:t>
            </a:r>
            <a:endParaRPr/>
          </a:p>
          <a:p>
            <a:pPr indent="0" lvl="1" marL="0" marR="0" rtl="0" algn="l">
              <a:lnSpc>
                <a:spcPct val="134375"/>
              </a:lnSpc>
              <a:spcBef>
                <a:spcPts val="0"/>
              </a:spcBef>
              <a:spcAft>
                <a:spcPts val="0"/>
              </a:spcAft>
              <a:buNone/>
            </a:pPr>
            <a:r>
              <a:t/>
            </a:r>
            <a:endParaRPr b="0" i="0" sz="2496" u="none" cap="none" strike="noStrike">
              <a:solidFill>
                <a:srgbClr val="FFFFFF"/>
              </a:solidFill>
              <a:latin typeface="Public Sans"/>
              <a:ea typeface="Public Sans"/>
              <a:cs typeface="Public Sans"/>
              <a:sym typeface="Public Sans"/>
            </a:endParaRPr>
          </a:p>
        </p:txBody>
      </p:sp>
      <p:sp>
        <p:nvSpPr>
          <p:cNvPr id="517" name="Google Shape;517;p11"/>
          <p:cNvSpPr txBox="1"/>
          <p:nvPr/>
        </p:nvSpPr>
        <p:spPr>
          <a:xfrm>
            <a:off x="3084795" y="149998"/>
            <a:ext cx="7152242" cy="911723"/>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5280" u="none" cap="none" strike="noStrike">
                <a:solidFill>
                  <a:srgbClr val="FFFFFF"/>
                </a:solidFill>
                <a:latin typeface="Arial"/>
                <a:ea typeface="Arial"/>
                <a:cs typeface="Arial"/>
                <a:sym typeface="Arial"/>
              </a:rPr>
              <a:t>MODELO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940"/>
        </a:solidFill>
      </p:bgPr>
    </p:bg>
    <p:spTree>
      <p:nvGrpSpPr>
        <p:cNvPr id="521" name="Shape 521"/>
        <p:cNvGrpSpPr/>
        <p:nvPr/>
      </p:nvGrpSpPr>
      <p:grpSpPr>
        <a:xfrm>
          <a:off x="0" y="0"/>
          <a:ext cx="0" cy="0"/>
          <a:chOff x="0" y="0"/>
          <a:chExt cx="0" cy="0"/>
        </a:xfrm>
      </p:grpSpPr>
      <p:grpSp>
        <p:nvGrpSpPr>
          <p:cNvPr id="522" name="Google Shape;522;p12"/>
          <p:cNvGrpSpPr/>
          <p:nvPr/>
        </p:nvGrpSpPr>
        <p:grpSpPr>
          <a:xfrm>
            <a:off x="1571471" y="-4507208"/>
            <a:ext cx="9681397" cy="6509998"/>
            <a:chOff x="0" y="-28575"/>
            <a:chExt cx="5826528" cy="3917894"/>
          </a:xfrm>
        </p:grpSpPr>
        <p:sp>
          <p:nvSpPr>
            <p:cNvPr id="523" name="Google Shape;523;p12"/>
            <p:cNvSpPr/>
            <p:nvPr/>
          </p:nvSpPr>
          <p:spPr>
            <a:xfrm>
              <a:off x="0" y="0"/>
              <a:ext cx="5826528" cy="3889319"/>
            </a:xfrm>
            <a:custGeom>
              <a:rect b="b" l="l" r="r" t="t"/>
              <a:pathLst>
                <a:path extrusionOk="0" h="3889319" w="5826528">
                  <a:moveTo>
                    <a:pt x="17593" y="0"/>
                  </a:moveTo>
                  <a:lnTo>
                    <a:pt x="5808935" y="0"/>
                  </a:lnTo>
                  <a:cubicBezTo>
                    <a:pt x="5818651" y="0"/>
                    <a:pt x="5826528" y="7877"/>
                    <a:pt x="5826528" y="17593"/>
                  </a:cubicBezTo>
                  <a:lnTo>
                    <a:pt x="5826528" y="3871726"/>
                  </a:lnTo>
                  <a:cubicBezTo>
                    <a:pt x="5826528" y="3876392"/>
                    <a:pt x="5824675" y="3880867"/>
                    <a:pt x="5821375" y="3884166"/>
                  </a:cubicBezTo>
                  <a:cubicBezTo>
                    <a:pt x="5818076" y="3887466"/>
                    <a:pt x="5813601" y="3889319"/>
                    <a:pt x="5808935" y="3889319"/>
                  </a:cubicBezTo>
                  <a:lnTo>
                    <a:pt x="17593" y="3889319"/>
                  </a:lnTo>
                  <a:cubicBezTo>
                    <a:pt x="7877" y="3889319"/>
                    <a:pt x="0" y="3881443"/>
                    <a:pt x="0" y="3871726"/>
                  </a:cubicBezTo>
                  <a:lnTo>
                    <a:pt x="0" y="17593"/>
                  </a:lnTo>
                  <a:cubicBezTo>
                    <a:pt x="0" y="7877"/>
                    <a:pt x="7877" y="0"/>
                    <a:pt x="17593" y="0"/>
                  </a:cubicBezTo>
                  <a:close/>
                </a:path>
              </a:pathLst>
            </a:custGeom>
            <a:solidFill>
              <a:srgbClr val="3C93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2"/>
            <p:cNvSpPr txBox="1"/>
            <p:nvPr/>
          </p:nvSpPr>
          <p:spPr>
            <a:xfrm>
              <a:off x="0" y="-28575"/>
              <a:ext cx="5826528" cy="3917894"/>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25" name="Google Shape;525;p12"/>
          <p:cNvSpPr txBox="1"/>
          <p:nvPr/>
        </p:nvSpPr>
        <p:spPr>
          <a:xfrm>
            <a:off x="3084795" y="520451"/>
            <a:ext cx="11193900" cy="812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5280">
                <a:solidFill>
                  <a:srgbClr val="FFFFFF"/>
                </a:solidFill>
              </a:rPr>
              <a:t>DEMO:</a:t>
            </a:r>
            <a:endParaRPr/>
          </a:p>
        </p:txBody>
      </p:sp>
      <p:pic>
        <p:nvPicPr>
          <p:cNvPr id="526" name="Google Shape;526;p12" title="GUI_funcionando.mp4">
            <a:hlinkClick r:id="rId3"/>
          </p:cNvPr>
          <p:cNvPicPr preferRelativeResize="0"/>
          <p:nvPr/>
        </p:nvPicPr>
        <p:blipFill>
          <a:blip r:embed="rId4">
            <a:alphaModFix/>
          </a:blip>
          <a:stretch>
            <a:fillRect/>
          </a:stretch>
        </p:blipFill>
        <p:spPr>
          <a:xfrm>
            <a:off x="1785100" y="3079850"/>
            <a:ext cx="12255482" cy="6890350"/>
          </a:xfrm>
          <a:prstGeom prst="rect">
            <a:avLst/>
          </a:prstGeom>
          <a:noFill/>
          <a:ln>
            <a:noFill/>
          </a:ln>
        </p:spPr>
      </p:pic>
      <p:pic>
        <p:nvPicPr>
          <p:cNvPr id="527" name="Google Shape;527;p12" title="Legend From Heaven - Happy Upbeat Clapping.mp3">
            <a:hlinkClick r:id="rId5"/>
          </p:cNvPr>
          <p:cNvPicPr preferRelativeResize="0"/>
          <p:nvPr/>
        </p:nvPicPr>
        <p:blipFill>
          <a:blip r:embed="rId6">
            <a:alphaModFix/>
          </a:blip>
          <a:stretch>
            <a:fillRect/>
          </a:stretch>
        </p:blipFill>
        <p:spPr>
          <a:xfrm>
            <a:off x="152400" y="3079862"/>
            <a:ext cx="1419075" cy="1419075"/>
          </a:xfrm>
          <a:prstGeom prst="rect">
            <a:avLst/>
          </a:prstGeom>
          <a:noFill/>
          <a:ln>
            <a:noFill/>
          </a:ln>
        </p:spPr>
      </p:pic>
      <p:pic>
        <p:nvPicPr>
          <p:cNvPr id="528" name="Google Shape;528;p12" title="result_audio.mp3">
            <a:hlinkClick r:id="rId7"/>
          </p:cNvPr>
          <p:cNvPicPr preferRelativeResize="0"/>
          <p:nvPr/>
        </p:nvPicPr>
        <p:blipFill>
          <a:blip r:embed="rId6">
            <a:alphaModFix/>
          </a:blip>
          <a:stretch>
            <a:fillRect/>
          </a:stretch>
        </p:blipFill>
        <p:spPr>
          <a:xfrm>
            <a:off x="6706503" y="-499800"/>
            <a:ext cx="3028325" cy="3028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6"/>
                                        </p:tgtEl>
                                        <p:attrNameLst>
                                          <p:attrName>style.visibility</p:attrName>
                                        </p:attrNameLst>
                                      </p:cBhvr>
                                      <p:to>
                                        <p:strVal val="visible"/>
                                      </p:to>
                                    </p:set>
                                    <p:animEffect filter="fade" transition="in">
                                      <p:cBhvr>
                                        <p:cTn dur="1000"/>
                                        <p:tgtEl>
                                          <p:spTgt spid="5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940"/>
        </a:solidFill>
      </p:bgPr>
    </p:bg>
    <p:spTree>
      <p:nvGrpSpPr>
        <p:cNvPr id="532" name="Shape 532"/>
        <p:cNvGrpSpPr/>
        <p:nvPr/>
      </p:nvGrpSpPr>
      <p:grpSpPr>
        <a:xfrm>
          <a:off x="0" y="0"/>
          <a:ext cx="0" cy="0"/>
          <a:chOff x="0" y="0"/>
          <a:chExt cx="0" cy="0"/>
        </a:xfrm>
      </p:grpSpPr>
      <p:grpSp>
        <p:nvGrpSpPr>
          <p:cNvPr id="533" name="Google Shape;533;p13"/>
          <p:cNvGrpSpPr/>
          <p:nvPr/>
        </p:nvGrpSpPr>
        <p:grpSpPr>
          <a:xfrm>
            <a:off x="4478537" y="9530055"/>
            <a:ext cx="4372757" cy="3737474"/>
            <a:chOff x="0" y="-38100"/>
            <a:chExt cx="1483301" cy="1267804"/>
          </a:xfrm>
        </p:grpSpPr>
        <p:sp>
          <p:nvSpPr>
            <p:cNvPr id="534" name="Google Shape;534;p13"/>
            <p:cNvSpPr/>
            <p:nvPr/>
          </p:nvSpPr>
          <p:spPr>
            <a:xfrm>
              <a:off x="0" y="0"/>
              <a:ext cx="1483301" cy="1229704"/>
            </a:xfrm>
            <a:custGeom>
              <a:rect b="b" l="l" r="r" t="t"/>
              <a:pathLst>
                <a:path extrusionOk="0" h="1229704" w="1483301">
                  <a:moveTo>
                    <a:pt x="54885" y="0"/>
                  </a:moveTo>
                  <a:lnTo>
                    <a:pt x="1428416" y="0"/>
                  </a:lnTo>
                  <a:cubicBezTo>
                    <a:pt x="1442972" y="0"/>
                    <a:pt x="1456932" y="5783"/>
                    <a:pt x="1467225" y="16075"/>
                  </a:cubicBezTo>
                  <a:cubicBezTo>
                    <a:pt x="1477518" y="26368"/>
                    <a:pt x="1483301" y="40329"/>
                    <a:pt x="1483301" y="54885"/>
                  </a:cubicBezTo>
                  <a:lnTo>
                    <a:pt x="1483301" y="1174819"/>
                  </a:lnTo>
                  <a:cubicBezTo>
                    <a:pt x="1483301" y="1189375"/>
                    <a:pt x="1477518" y="1203335"/>
                    <a:pt x="1467225" y="1213628"/>
                  </a:cubicBezTo>
                  <a:cubicBezTo>
                    <a:pt x="1456932" y="1223921"/>
                    <a:pt x="1442972" y="1229704"/>
                    <a:pt x="1428416" y="1229704"/>
                  </a:cubicBezTo>
                  <a:lnTo>
                    <a:pt x="54885" y="1229704"/>
                  </a:lnTo>
                  <a:cubicBezTo>
                    <a:pt x="40329" y="1229704"/>
                    <a:pt x="26368" y="1223921"/>
                    <a:pt x="16075" y="1213628"/>
                  </a:cubicBezTo>
                  <a:cubicBezTo>
                    <a:pt x="5783" y="1203335"/>
                    <a:pt x="0" y="1189375"/>
                    <a:pt x="0" y="1174819"/>
                  </a:cubicBezTo>
                  <a:lnTo>
                    <a:pt x="0" y="54885"/>
                  </a:lnTo>
                  <a:cubicBezTo>
                    <a:pt x="0" y="40329"/>
                    <a:pt x="5783" y="26368"/>
                    <a:pt x="16075" y="16075"/>
                  </a:cubicBezTo>
                  <a:cubicBezTo>
                    <a:pt x="26368" y="5783"/>
                    <a:pt x="40329" y="0"/>
                    <a:pt x="54885" y="0"/>
                  </a:cubicBezTo>
                  <a:close/>
                </a:path>
              </a:pathLst>
            </a:custGeom>
            <a:solidFill>
              <a:srgbClr val="3C93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3"/>
            <p:cNvSpPr txBox="1"/>
            <p:nvPr/>
          </p:nvSpPr>
          <p:spPr>
            <a:xfrm>
              <a:off x="0" y="-38100"/>
              <a:ext cx="1483301" cy="126780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36" name="Google Shape;536;p13"/>
          <p:cNvGrpSpPr/>
          <p:nvPr/>
        </p:nvGrpSpPr>
        <p:grpSpPr>
          <a:xfrm>
            <a:off x="9561152" y="2250658"/>
            <a:ext cx="8455839" cy="7391716"/>
            <a:chOff x="0" y="-38100"/>
            <a:chExt cx="2868339" cy="2507374"/>
          </a:xfrm>
        </p:grpSpPr>
        <p:sp>
          <p:nvSpPr>
            <p:cNvPr id="537" name="Google Shape;537;p13"/>
            <p:cNvSpPr/>
            <p:nvPr/>
          </p:nvSpPr>
          <p:spPr>
            <a:xfrm>
              <a:off x="0" y="0"/>
              <a:ext cx="2868339" cy="2469274"/>
            </a:xfrm>
            <a:custGeom>
              <a:rect b="b" l="l" r="r" t="t"/>
              <a:pathLst>
                <a:path extrusionOk="0" h="2469274" w="2868339">
                  <a:moveTo>
                    <a:pt x="28383" y="0"/>
                  </a:moveTo>
                  <a:lnTo>
                    <a:pt x="2839957" y="0"/>
                  </a:lnTo>
                  <a:cubicBezTo>
                    <a:pt x="2855632" y="0"/>
                    <a:pt x="2868339" y="12707"/>
                    <a:pt x="2868339" y="28383"/>
                  </a:cubicBezTo>
                  <a:lnTo>
                    <a:pt x="2868339" y="2440891"/>
                  </a:lnTo>
                  <a:cubicBezTo>
                    <a:pt x="2868339" y="2456567"/>
                    <a:pt x="2855632" y="2469274"/>
                    <a:pt x="2839957" y="2469274"/>
                  </a:cubicBezTo>
                  <a:lnTo>
                    <a:pt x="28383" y="2469274"/>
                  </a:lnTo>
                  <a:cubicBezTo>
                    <a:pt x="12707" y="2469274"/>
                    <a:pt x="0" y="2456567"/>
                    <a:pt x="0" y="2440891"/>
                  </a:cubicBezTo>
                  <a:lnTo>
                    <a:pt x="0" y="28383"/>
                  </a:lnTo>
                  <a:cubicBezTo>
                    <a:pt x="0" y="12707"/>
                    <a:pt x="12707" y="0"/>
                    <a:pt x="28383" y="0"/>
                  </a:cubicBezTo>
                  <a:close/>
                </a:path>
              </a:pathLst>
            </a:custGeom>
            <a:solidFill>
              <a:srgbClr val="3C93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3"/>
            <p:cNvSpPr txBox="1"/>
            <p:nvPr/>
          </p:nvSpPr>
          <p:spPr>
            <a:xfrm>
              <a:off x="0" y="-38100"/>
              <a:ext cx="2868339" cy="250737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39" name="Google Shape;539;p13"/>
          <p:cNvGrpSpPr/>
          <p:nvPr/>
        </p:nvGrpSpPr>
        <p:grpSpPr>
          <a:xfrm>
            <a:off x="3953140" y="491381"/>
            <a:ext cx="13755152" cy="8766919"/>
            <a:chOff x="0" y="-28575"/>
            <a:chExt cx="4665941" cy="2973862"/>
          </a:xfrm>
        </p:grpSpPr>
        <p:sp>
          <p:nvSpPr>
            <p:cNvPr id="540" name="Google Shape;540;p13"/>
            <p:cNvSpPr/>
            <p:nvPr/>
          </p:nvSpPr>
          <p:spPr>
            <a:xfrm>
              <a:off x="0" y="0"/>
              <a:ext cx="4665941" cy="2945287"/>
            </a:xfrm>
            <a:custGeom>
              <a:rect b="b" l="l" r="r" t="t"/>
              <a:pathLst>
                <a:path extrusionOk="0" h="2945287" w="4665941">
                  <a:moveTo>
                    <a:pt x="15197" y="0"/>
                  </a:moveTo>
                  <a:lnTo>
                    <a:pt x="4650744" y="0"/>
                  </a:lnTo>
                  <a:cubicBezTo>
                    <a:pt x="4659137" y="0"/>
                    <a:pt x="4665941" y="6804"/>
                    <a:pt x="4665941" y="15197"/>
                  </a:cubicBezTo>
                  <a:lnTo>
                    <a:pt x="4665941" y="2930090"/>
                  </a:lnTo>
                  <a:cubicBezTo>
                    <a:pt x="4665941" y="2934121"/>
                    <a:pt x="4664340" y="2937986"/>
                    <a:pt x="4661490" y="2940836"/>
                  </a:cubicBezTo>
                  <a:cubicBezTo>
                    <a:pt x="4658640" y="2943686"/>
                    <a:pt x="4654774" y="2945287"/>
                    <a:pt x="4650744" y="2945287"/>
                  </a:cubicBezTo>
                  <a:lnTo>
                    <a:pt x="15197" y="2945287"/>
                  </a:lnTo>
                  <a:cubicBezTo>
                    <a:pt x="6804" y="2945287"/>
                    <a:pt x="0" y="2938483"/>
                    <a:pt x="0" y="2930090"/>
                  </a:cubicBezTo>
                  <a:lnTo>
                    <a:pt x="0" y="15197"/>
                  </a:lnTo>
                  <a:cubicBezTo>
                    <a:pt x="0" y="6804"/>
                    <a:pt x="6804" y="0"/>
                    <a:pt x="151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3"/>
            <p:cNvSpPr txBox="1"/>
            <p:nvPr/>
          </p:nvSpPr>
          <p:spPr>
            <a:xfrm>
              <a:off x="0" y="-28575"/>
              <a:ext cx="4665941" cy="2973862"/>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42" name="Google Shape;542;p13"/>
          <p:cNvSpPr/>
          <p:nvPr/>
        </p:nvSpPr>
        <p:spPr>
          <a:xfrm>
            <a:off x="0" y="0"/>
            <a:ext cx="4478537" cy="10287000"/>
          </a:xfrm>
          <a:custGeom>
            <a:rect b="b" l="l" r="r" t="t"/>
            <a:pathLst>
              <a:path extrusionOk="0" h="10287000" w="4478537">
                <a:moveTo>
                  <a:pt x="0" y="0"/>
                </a:moveTo>
                <a:lnTo>
                  <a:pt x="4478537" y="0"/>
                </a:lnTo>
                <a:lnTo>
                  <a:pt x="4478537" y="10287000"/>
                </a:lnTo>
                <a:lnTo>
                  <a:pt x="0" y="10287000"/>
                </a:lnTo>
                <a:lnTo>
                  <a:pt x="0" y="0"/>
                </a:lnTo>
                <a:close/>
              </a:path>
            </a:pathLst>
          </a:custGeom>
          <a:blipFill rotWithShape="1">
            <a:blip r:embed="rId3">
              <a:alphaModFix/>
            </a:blip>
            <a:stretch>
              <a:fillRect b="0" l="-3371" r="-52191" t="0"/>
            </a:stretch>
          </a:blipFill>
          <a:ln>
            <a:noFill/>
          </a:ln>
        </p:spPr>
      </p:sp>
      <p:grpSp>
        <p:nvGrpSpPr>
          <p:cNvPr id="543" name="Google Shape;543;p13"/>
          <p:cNvGrpSpPr/>
          <p:nvPr/>
        </p:nvGrpSpPr>
        <p:grpSpPr>
          <a:xfrm>
            <a:off x="15945676" y="-3265870"/>
            <a:ext cx="3525232" cy="5302036"/>
            <a:chOff x="0" y="-38100"/>
            <a:chExt cx="1195808" cy="1798525"/>
          </a:xfrm>
        </p:grpSpPr>
        <p:sp>
          <p:nvSpPr>
            <p:cNvPr id="544" name="Google Shape;544;p13"/>
            <p:cNvSpPr/>
            <p:nvPr/>
          </p:nvSpPr>
          <p:spPr>
            <a:xfrm>
              <a:off x="0" y="0"/>
              <a:ext cx="1195808" cy="1760425"/>
            </a:xfrm>
            <a:custGeom>
              <a:rect b="b" l="l" r="r" t="t"/>
              <a:pathLst>
                <a:path extrusionOk="0" h="1760425" w="1195808">
                  <a:moveTo>
                    <a:pt x="68080" y="0"/>
                  </a:moveTo>
                  <a:lnTo>
                    <a:pt x="1127728" y="0"/>
                  </a:lnTo>
                  <a:cubicBezTo>
                    <a:pt x="1165327" y="0"/>
                    <a:pt x="1195808" y="30481"/>
                    <a:pt x="1195808" y="68080"/>
                  </a:cubicBezTo>
                  <a:lnTo>
                    <a:pt x="1195808" y="1692345"/>
                  </a:lnTo>
                  <a:cubicBezTo>
                    <a:pt x="1195808" y="1729945"/>
                    <a:pt x="1165327" y="1760425"/>
                    <a:pt x="1127728" y="1760425"/>
                  </a:cubicBezTo>
                  <a:lnTo>
                    <a:pt x="68080" y="1760425"/>
                  </a:lnTo>
                  <a:cubicBezTo>
                    <a:pt x="30481" y="1760425"/>
                    <a:pt x="0" y="1729945"/>
                    <a:pt x="0" y="1692345"/>
                  </a:cubicBezTo>
                  <a:lnTo>
                    <a:pt x="0" y="68080"/>
                  </a:lnTo>
                  <a:cubicBezTo>
                    <a:pt x="0" y="30481"/>
                    <a:pt x="30481" y="0"/>
                    <a:pt x="68080" y="0"/>
                  </a:cubicBezTo>
                  <a:close/>
                </a:path>
              </a:pathLst>
            </a:custGeom>
            <a:solidFill>
              <a:srgbClr val="3C93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3"/>
            <p:cNvSpPr txBox="1"/>
            <p:nvPr/>
          </p:nvSpPr>
          <p:spPr>
            <a:xfrm>
              <a:off x="0" y="-38100"/>
              <a:ext cx="1195808" cy="17985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46" name="Google Shape;546;p13"/>
          <p:cNvSpPr txBox="1"/>
          <p:nvPr/>
        </p:nvSpPr>
        <p:spPr>
          <a:xfrm>
            <a:off x="6696067" y="687896"/>
            <a:ext cx="5730170" cy="886281"/>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5080" u="none" cap="none" strike="noStrike">
                <a:solidFill>
                  <a:srgbClr val="000940"/>
                </a:solidFill>
                <a:latin typeface="Arial"/>
                <a:ea typeface="Arial"/>
                <a:cs typeface="Arial"/>
                <a:sym typeface="Arial"/>
              </a:rPr>
              <a:t>CONCLUSIONES </a:t>
            </a:r>
            <a:endParaRPr/>
          </a:p>
        </p:txBody>
      </p:sp>
      <p:sp>
        <p:nvSpPr>
          <p:cNvPr id="547" name="Google Shape;547;p13"/>
          <p:cNvSpPr txBox="1"/>
          <p:nvPr/>
        </p:nvSpPr>
        <p:spPr>
          <a:xfrm>
            <a:off x="4382767" y="1517027"/>
            <a:ext cx="12985086" cy="8769973"/>
          </a:xfrm>
          <a:prstGeom prst="rect">
            <a:avLst/>
          </a:prstGeom>
          <a:noFill/>
          <a:ln>
            <a:noFill/>
          </a:ln>
        </p:spPr>
        <p:txBody>
          <a:bodyPr anchorCtr="0" anchor="t" bIns="0" lIns="0" spcFirstLastPara="1" rIns="0" wrap="square" tIns="0">
            <a:spAutoFit/>
          </a:bodyPr>
          <a:lstStyle/>
          <a:p>
            <a:pPr indent="-320950" lvl="1" marL="641900" marR="0" rtl="0" algn="l">
              <a:lnSpc>
                <a:spcPct val="139993"/>
              </a:lnSpc>
              <a:spcBef>
                <a:spcPts val="0"/>
              </a:spcBef>
              <a:spcAft>
                <a:spcPts val="0"/>
              </a:spcAft>
              <a:buClr>
                <a:srgbClr val="000940"/>
              </a:buClr>
              <a:buSzPts val="2973"/>
              <a:buFont typeface="Arial"/>
              <a:buChar char="•"/>
            </a:pPr>
            <a:r>
              <a:rPr b="0" i="0" lang="en-US" sz="2973" u="none" cap="none" strike="noStrike">
                <a:solidFill>
                  <a:srgbClr val="000940"/>
                </a:solidFill>
                <a:latin typeface="Arial"/>
                <a:ea typeface="Arial"/>
                <a:cs typeface="Arial"/>
                <a:sym typeface="Arial"/>
              </a:rPr>
              <a:t>Se logro realizar la predicción esperada.</a:t>
            </a:r>
            <a:endParaRPr/>
          </a:p>
          <a:p>
            <a:pPr indent="-320950" lvl="1" marL="641900" marR="0" rtl="0" algn="l">
              <a:lnSpc>
                <a:spcPct val="139993"/>
              </a:lnSpc>
              <a:spcBef>
                <a:spcPts val="0"/>
              </a:spcBef>
              <a:spcAft>
                <a:spcPts val="0"/>
              </a:spcAft>
              <a:buClr>
                <a:srgbClr val="000940"/>
              </a:buClr>
              <a:buSzPts val="2973"/>
              <a:buFont typeface="Arial"/>
              <a:buChar char="•"/>
            </a:pPr>
            <a:r>
              <a:rPr b="0" i="0" lang="en-US" sz="2973" u="none" cap="none" strike="noStrike">
                <a:solidFill>
                  <a:srgbClr val="000940"/>
                </a:solidFill>
                <a:latin typeface="Arial"/>
                <a:ea typeface="Arial"/>
                <a:cs typeface="Arial"/>
                <a:sym typeface="Arial"/>
              </a:rPr>
              <a:t>La base de datos extraídos de Kaggle, muestra mejor desempeño en las métricas del modelo, que el dataset generado mediante scraping.</a:t>
            </a:r>
            <a:endParaRPr/>
          </a:p>
          <a:p>
            <a:pPr indent="-320950" lvl="1" marL="641900" marR="0" rtl="0" algn="l">
              <a:lnSpc>
                <a:spcPct val="139993"/>
              </a:lnSpc>
              <a:spcBef>
                <a:spcPts val="0"/>
              </a:spcBef>
              <a:spcAft>
                <a:spcPts val="0"/>
              </a:spcAft>
              <a:buClr>
                <a:srgbClr val="000940"/>
              </a:buClr>
              <a:buSzPts val="2973"/>
              <a:buFont typeface="Arial"/>
              <a:buChar char="•"/>
            </a:pPr>
            <a:r>
              <a:rPr b="0" i="0" lang="en-US" sz="2973" u="none" cap="none" strike="noStrike">
                <a:solidFill>
                  <a:srgbClr val="000940"/>
                </a:solidFill>
                <a:latin typeface="Arial"/>
                <a:ea typeface="Arial"/>
                <a:cs typeface="Arial"/>
                <a:sym typeface="Arial"/>
              </a:rPr>
              <a:t>El proyecto es factible desarrollar con la construcción, entrenamiento y optimización de modelo de redes neuronales convolucionales (CNN).  </a:t>
            </a:r>
            <a:endParaRPr/>
          </a:p>
          <a:p>
            <a:pPr indent="-320950" lvl="1" marL="641900" marR="0" rtl="0" algn="l">
              <a:lnSpc>
                <a:spcPct val="139993"/>
              </a:lnSpc>
              <a:spcBef>
                <a:spcPts val="0"/>
              </a:spcBef>
              <a:spcAft>
                <a:spcPts val="0"/>
              </a:spcAft>
              <a:buClr>
                <a:srgbClr val="000940"/>
              </a:buClr>
              <a:buSzPts val="2973"/>
              <a:buFont typeface="Arial"/>
              <a:buChar char="•"/>
            </a:pPr>
            <a:r>
              <a:rPr b="0" i="0" lang="en-US" sz="2973" u="none" cap="none" strike="noStrike">
                <a:solidFill>
                  <a:srgbClr val="000940"/>
                </a:solidFill>
                <a:latin typeface="Arial"/>
                <a:ea typeface="Arial"/>
                <a:cs typeface="Arial"/>
                <a:sym typeface="Arial"/>
              </a:rPr>
              <a:t>Se proyecta integrar el modelo en una aplicación móvil que permita a los usuarios turistas cargar imágenes y obtener una sugerencia de destino turístico por voz.</a:t>
            </a:r>
            <a:endParaRPr/>
          </a:p>
          <a:p>
            <a:pPr indent="-320950" lvl="1" marL="641900" marR="0" rtl="0" algn="l">
              <a:lnSpc>
                <a:spcPct val="139993"/>
              </a:lnSpc>
              <a:spcBef>
                <a:spcPts val="0"/>
              </a:spcBef>
              <a:spcAft>
                <a:spcPts val="0"/>
              </a:spcAft>
              <a:buClr>
                <a:srgbClr val="000940"/>
              </a:buClr>
              <a:buSzPts val="2973"/>
              <a:buFont typeface="Arial"/>
              <a:buChar char="•"/>
            </a:pPr>
            <a:r>
              <a:rPr b="0" i="0" lang="en-US" sz="2973" u="none" cap="none" strike="noStrike">
                <a:solidFill>
                  <a:srgbClr val="000940"/>
                </a:solidFill>
                <a:latin typeface="Arial"/>
                <a:ea typeface="Arial"/>
                <a:cs typeface="Arial"/>
                <a:sym typeface="Arial"/>
              </a:rPr>
              <a:t>Se pudo convertir los resultados de la predicción en audio, proporcionando una experiencia interactiva y accesible para los usuarios</a:t>
            </a:r>
            <a:endParaRPr/>
          </a:p>
          <a:p>
            <a:pPr indent="-320950" lvl="1" marL="641900" marR="0" rtl="0" algn="l">
              <a:lnSpc>
                <a:spcPct val="139993"/>
              </a:lnSpc>
              <a:spcBef>
                <a:spcPts val="0"/>
              </a:spcBef>
              <a:spcAft>
                <a:spcPts val="0"/>
              </a:spcAft>
              <a:buClr>
                <a:srgbClr val="000940"/>
              </a:buClr>
              <a:buSzPts val="2973"/>
              <a:buFont typeface="Arial"/>
              <a:buChar char="•"/>
            </a:pPr>
            <a:r>
              <a:rPr b="0" i="0" lang="en-US" sz="2973" u="none" cap="none" strike="noStrike">
                <a:solidFill>
                  <a:srgbClr val="000940"/>
                </a:solidFill>
                <a:latin typeface="Arial"/>
                <a:ea typeface="Arial"/>
                <a:cs typeface="Arial"/>
                <a:sym typeface="Arial"/>
              </a:rPr>
              <a:t>Limitaciones en cuanto a capacidad de procesamiento </a:t>
            </a:r>
            <a:endParaRPr/>
          </a:p>
          <a:p>
            <a:pPr indent="0" lvl="0" marL="0" marR="0" rtl="0" algn="l">
              <a:lnSpc>
                <a:spcPct val="126303"/>
              </a:lnSpc>
              <a:spcBef>
                <a:spcPts val="0"/>
              </a:spcBef>
              <a:spcAft>
                <a:spcPts val="0"/>
              </a:spcAft>
              <a:buNone/>
            </a:pPr>
            <a:r>
              <a:t/>
            </a:r>
            <a:endParaRPr b="0" i="0" sz="2973" u="none" cap="none" strike="noStrike">
              <a:solidFill>
                <a:srgbClr val="000940"/>
              </a:solidFill>
              <a:latin typeface="Arial"/>
              <a:ea typeface="Arial"/>
              <a:cs typeface="Arial"/>
              <a:sym typeface="Arial"/>
            </a:endParaRPr>
          </a:p>
          <a:p>
            <a:pPr indent="0" lvl="0" marL="0" marR="0" rtl="0" algn="l">
              <a:lnSpc>
                <a:spcPct val="126303"/>
              </a:lnSpc>
              <a:spcBef>
                <a:spcPts val="0"/>
              </a:spcBef>
              <a:spcAft>
                <a:spcPts val="0"/>
              </a:spcAft>
              <a:buNone/>
            </a:pPr>
            <a:r>
              <a:t/>
            </a:r>
            <a:endParaRPr b="0" i="0" sz="2973" u="none" cap="none" strike="noStrike">
              <a:solidFill>
                <a:srgbClr val="000940"/>
              </a:solidFill>
              <a:latin typeface="Arial"/>
              <a:ea typeface="Arial"/>
              <a:cs typeface="Arial"/>
              <a:sym typeface="Arial"/>
            </a:endParaRPr>
          </a:p>
          <a:p>
            <a:pPr indent="0" lvl="0" marL="0" marR="0" rtl="0" algn="l">
              <a:lnSpc>
                <a:spcPct val="126303"/>
              </a:lnSpc>
              <a:spcBef>
                <a:spcPts val="0"/>
              </a:spcBef>
              <a:spcAft>
                <a:spcPts val="0"/>
              </a:spcAft>
              <a:buNone/>
            </a:pPr>
            <a:r>
              <a:t/>
            </a:r>
            <a:endParaRPr b="0" i="0" sz="2973" u="none" cap="none" strike="noStrike">
              <a:solidFill>
                <a:srgbClr val="00094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940"/>
        </a:solidFill>
      </p:bgPr>
    </p:bg>
    <p:spTree>
      <p:nvGrpSpPr>
        <p:cNvPr id="551" name="Shape 551"/>
        <p:cNvGrpSpPr/>
        <p:nvPr/>
      </p:nvGrpSpPr>
      <p:grpSpPr>
        <a:xfrm>
          <a:off x="0" y="0"/>
          <a:ext cx="0" cy="0"/>
          <a:chOff x="0" y="0"/>
          <a:chExt cx="0" cy="0"/>
        </a:xfrm>
      </p:grpSpPr>
      <p:grpSp>
        <p:nvGrpSpPr>
          <p:cNvPr id="552" name="Google Shape;552;p14"/>
          <p:cNvGrpSpPr/>
          <p:nvPr/>
        </p:nvGrpSpPr>
        <p:grpSpPr>
          <a:xfrm rot="377750">
            <a:off x="2076516" y="2500858"/>
            <a:ext cx="3986361" cy="3986361"/>
            <a:chOff x="0" y="0"/>
            <a:chExt cx="7988300" cy="7988300"/>
          </a:xfrm>
        </p:grpSpPr>
        <p:sp>
          <p:nvSpPr>
            <p:cNvPr id="553" name="Google Shape;553;p14"/>
            <p:cNvSpPr/>
            <p:nvPr/>
          </p:nvSpPr>
          <p:spPr>
            <a:xfrm>
              <a:off x="0" y="0"/>
              <a:ext cx="7988300" cy="7988300"/>
            </a:xfrm>
            <a:custGeom>
              <a:rect b="b" l="l" r="r" t="t"/>
              <a:pathLst>
                <a:path extrusionOk="0" h="7988300" w="7988300">
                  <a:moveTo>
                    <a:pt x="6280150" y="7988300"/>
                  </a:moveTo>
                  <a:lnTo>
                    <a:pt x="1708150" y="7988300"/>
                  </a:lnTo>
                  <a:cubicBezTo>
                    <a:pt x="764540" y="7988300"/>
                    <a:pt x="0" y="7223760"/>
                    <a:pt x="0" y="6280150"/>
                  </a:cubicBezTo>
                  <a:lnTo>
                    <a:pt x="0" y="1708150"/>
                  </a:lnTo>
                  <a:cubicBezTo>
                    <a:pt x="0" y="764540"/>
                    <a:pt x="764540" y="0"/>
                    <a:pt x="1708150" y="0"/>
                  </a:cubicBezTo>
                  <a:lnTo>
                    <a:pt x="6280150" y="0"/>
                  </a:lnTo>
                  <a:cubicBezTo>
                    <a:pt x="7223760" y="0"/>
                    <a:pt x="7988300" y="764540"/>
                    <a:pt x="7988300" y="1708150"/>
                  </a:cubicBezTo>
                  <a:lnTo>
                    <a:pt x="7988300" y="6280150"/>
                  </a:lnTo>
                  <a:cubicBezTo>
                    <a:pt x="7988300" y="7223760"/>
                    <a:pt x="7223760" y="7988300"/>
                    <a:pt x="6280150" y="7988300"/>
                  </a:cubicBezTo>
                  <a:close/>
                </a:path>
              </a:pathLst>
            </a:custGeom>
            <a:blipFill rotWithShape="1">
              <a:blip r:embed="rId3">
                <a:alphaModFix/>
              </a:blip>
              <a:stretch>
                <a:fillRect b="0" l="-16406" r="-16406"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4"/>
            <p:cNvSpPr/>
            <p:nvPr/>
          </p:nvSpPr>
          <p:spPr>
            <a:xfrm>
              <a:off x="0" y="0"/>
              <a:ext cx="7988300" cy="7988300"/>
            </a:xfrm>
            <a:custGeom>
              <a:rect b="b" l="l" r="r" t="t"/>
              <a:pathLst>
                <a:path extrusionOk="0" h="7988300" w="7988300">
                  <a:moveTo>
                    <a:pt x="6280150" y="0"/>
                  </a:moveTo>
                  <a:lnTo>
                    <a:pt x="1708150" y="0"/>
                  </a:lnTo>
                  <a:cubicBezTo>
                    <a:pt x="764540" y="0"/>
                    <a:pt x="0" y="764540"/>
                    <a:pt x="0" y="1708150"/>
                  </a:cubicBezTo>
                  <a:lnTo>
                    <a:pt x="0" y="6280150"/>
                  </a:lnTo>
                  <a:cubicBezTo>
                    <a:pt x="0" y="7223760"/>
                    <a:pt x="764540" y="7988300"/>
                    <a:pt x="1708150" y="7988300"/>
                  </a:cubicBezTo>
                  <a:lnTo>
                    <a:pt x="6280150" y="7988300"/>
                  </a:lnTo>
                  <a:cubicBezTo>
                    <a:pt x="7223760" y="7988300"/>
                    <a:pt x="7988300" y="7223760"/>
                    <a:pt x="7988300" y="6280150"/>
                  </a:cubicBezTo>
                  <a:lnTo>
                    <a:pt x="7988300" y="1708150"/>
                  </a:lnTo>
                  <a:cubicBezTo>
                    <a:pt x="7988300" y="764540"/>
                    <a:pt x="7223760" y="0"/>
                    <a:pt x="6280150" y="0"/>
                  </a:cubicBezTo>
                  <a:close/>
                  <a:moveTo>
                    <a:pt x="7425690" y="5905500"/>
                  </a:moveTo>
                  <a:cubicBezTo>
                    <a:pt x="7425690" y="6699250"/>
                    <a:pt x="6781800" y="7343140"/>
                    <a:pt x="5988050" y="7343140"/>
                  </a:cubicBezTo>
                  <a:lnTo>
                    <a:pt x="2139950" y="7343140"/>
                  </a:lnTo>
                  <a:cubicBezTo>
                    <a:pt x="1346200" y="7343140"/>
                    <a:pt x="702310" y="6699250"/>
                    <a:pt x="702310" y="5905500"/>
                  </a:cubicBezTo>
                  <a:lnTo>
                    <a:pt x="702310" y="2057400"/>
                  </a:lnTo>
                  <a:cubicBezTo>
                    <a:pt x="702310" y="1263650"/>
                    <a:pt x="1346200" y="619760"/>
                    <a:pt x="2139950" y="619760"/>
                  </a:cubicBezTo>
                  <a:lnTo>
                    <a:pt x="5988050" y="619760"/>
                  </a:lnTo>
                  <a:cubicBezTo>
                    <a:pt x="6781800" y="619760"/>
                    <a:pt x="7425690" y="1263650"/>
                    <a:pt x="7425690" y="2057400"/>
                  </a:cubicBezTo>
                  <a:lnTo>
                    <a:pt x="7425690" y="5905500"/>
                  </a:lnTo>
                  <a:close/>
                </a:path>
              </a:pathLst>
            </a:custGeom>
            <a:blipFill rotWithShape="1">
              <a:blip r:embed="rId4">
                <a:alphaModFix/>
              </a:blip>
              <a:stretch>
                <a:fillRect b="-38953" l="-38990" r="-38837" t="-38802"/>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 name="Google Shape;555;p14"/>
          <p:cNvGrpSpPr/>
          <p:nvPr/>
        </p:nvGrpSpPr>
        <p:grpSpPr>
          <a:xfrm rot="377750">
            <a:off x="15423442" y="3973391"/>
            <a:ext cx="3986361" cy="3986361"/>
            <a:chOff x="0" y="0"/>
            <a:chExt cx="7988300" cy="7988300"/>
          </a:xfrm>
        </p:grpSpPr>
        <p:sp>
          <p:nvSpPr>
            <p:cNvPr id="556" name="Google Shape;556;p14"/>
            <p:cNvSpPr/>
            <p:nvPr/>
          </p:nvSpPr>
          <p:spPr>
            <a:xfrm>
              <a:off x="0" y="0"/>
              <a:ext cx="7988300" cy="7988300"/>
            </a:xfrm>
            <a:custGeom>
              <a:rect b="b" l="l" r="r" t="t"/>
              <a:pathLst>
                <a:path extrusionOk="0" h="7988300" w="7988300">
                  <a:moveTo>
                    <a:pt x="6280150" y="7988300"/>
                  </a:moveTo>
                  <a:lnTo>
                    <a:pt x="1708150" y="7988300"/>
                  </a:lnTo>
                  <a:cubicBezTo>
                    <a:pt x="764540" y="7988300"/>
                    <a:pt x="0" y="7223760"/>
                    <a:pt x="0" y="6280150"/>
                  </a:cubicBezTo>
                  <a:lnTo>
                    <a:pt x="0" y="1708150"/>
                  </a:lnTo>
                  <a:cubicBezTo>
                    <a:pt x="0" y="764540"/>
                    <a:pt x="764540" y="0"/>
                    <a:pt x="1708150" y="0"/>
                  </a:cubicBezTo>
                  <a:lnTo>
                    <a:pt x="6280150" y="0"/>
                  </a:lnTo>
                  <a:cubicBezTo>
                    <a:pt x="7223760" y="0"/>
                    <a:pt x="7988300" y="764540"/>
                    <a:pt x="7988300" y="1708150"/>
                  </a:cubicBezTo>
                  <a:lnTo>
                    <a:pt x="7988300" y="6280150"/>
                  </a:lnTo>
                  <a:cubicBezTo>
                    <a:pt x="7988300" y="7223760"/>
                    <a:pt x="7223760" y="7988300"/>
                    <a:pt x="6280150" y="7988300"/>
                  </a:cubicBezTo>
                  <a:close/>
                </a:path>
              </a:pathLst>
            </a:custGeom>
            <a:blipFill rotWithShape="1">
              <a:blip r:embed="rId5">
                <a:alphaModFix/>
              </a:blip>
              <a:stretch>
                <a:fillRect b="0" l="-24809" r="-24808"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4"/>
            <p:cNvSpPr/>
            <p:nvPr/>
          </p:nvSpPr>
          <p:spPr>
            <a:xfrm>
              <a:off x="0" y="0"/>
              <a:ext cx="7988300" cy="7988300"/>
            </a:xfrm>
            <a:custGeom>
              <a:rect b="b" l="l" r="r" t="t"/>
              <a:pathLst>
                <a:path extrusionOk="0" h="7988300" w="7988300">
                  <a:moveTo>
                    <a:pt x="6280150" y="0"/>
                  </a:moveTo>
                  <a:lnTo>
                    <a:pt x="1708150" y="0"/>
                  </a:lnTo>
                  <a:cubicBezTo>
                    <a:pt x="764540" y="0"/>
                    <a:pt x="0" y="764540"/>
                    <a:pt x="0" y="1708150"/>
                  </a:cubicBezTo>
                  <a:lnTo>
                    <a:pt x="0" y="6280150"/>
                  </a:lnTo>
                  <a:cubicBezTo>
                    <a:pt x="0" y="7223760"/>
                    <a:pt x="764540" y="7988300"/>
                    <a:pt x="1708150" y="7988300"/>
                  </a:cubicBezTo>
                  <a:lnTo>
                    <a:pt x="6280150" y="7988300"/>
                  </a:lnTo>
                  <a:cubicBezTo>
                    <a:pt x="7223760" y="7988300"/>
                    <a:pt x="7988300" y="7223760"/>
                    <a:pt x="7988300" y="6280150"/>
                  </a:cubicBezTo>
                  <a:lnTo>
                    <a:pt x="7988300" y="1708150"/>
                  </a:lnTo>
                  <a:cubicBezTo>
                    <a:pt x="7988300" y="764540"/>
                    <a:pt x="7223760" y="0"/>
                    <a:pt x="6280150" y="0"/>
                  </a:cubicBezTo>
                  <a:close/>
                  <a:moveTo>
                    <a:pt x="7425690" y="5905500"/>
                  </a:moveTo>
                  <a:cubicBezTo>
                    <a:pt x="7425690" y="6699250"/>
                    <a:pt x="6781800" y="7343140"/>
                    <a:pt x="5988050" y="7343140"/>
                  </a:cubicBezTo>
                  <a:lnTo>
                    <a:pt x="2139950" y="7343140"/>
                  </a:lnTo>
                  <a:cubicBezTo>
                    <a:pt x="1346200" y="7343140"/>
                    <a:pt x="702310" y="6699250"/>
                    <a:pt x="702310" y="5905500"/>
                  </a:cubicBezTo>
                  <a:lnTo>
                    <a:pt x="702310" y="2057400"/>
                  </a:lnTo>
                  <a:cubicBezTo>
                    <a:pt x="702310" y="1263650"/>
                    <a:pt x="1346200" y="619760"/>
                    <a:pt x="2139950" y="619760"/>
                  </a:cubicBezTo>
                  <a:lnTo>
                    <a:pt x="5988050" y="619760"/>
                  </a:lnTo>
                  <a:cubicBezTo>
                    <a:pt x="6781800" y="619760"/>
                    <a:pt x="7425690" y="1263650"/>
                    <a:pt x="7425690" y="2057400"/>
                  </a:cubicBezTo>
                  <a:lnTo>
                    <a:pt x="7425690" y="5905500"/>
                  </a:lnTo>
                  <a:close/>
                </a:path>
              </a:pathLst>
            </a:custGeom>
            <a:blipFill rotWithShape="1">
              <a:blip r:embed="rId4">
                <a:alphaModFix/>
              </a:blip>
              <a:stretch>
                <a:fillRect b="-38953" l="-38990" r="-38837" t="-38802"/>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 name="Google Shape;558;p14"/>
          <p:cNvGrpSpPr/>
          <p:nvPr/>
        </p:nvGrpSpPr>
        <p:grpSpPr>
          <a:xfrm rot="377750">
            <a:off x="-2372459" y="2010014"/>
            <a:ext cx="3986361" cy="3986361"/>
            <a:chOff x="0" y="0"/>
            <a:chExt cx="7988300" cy="7988300"/>
          </a:xfrm>
        </p:grpSpPr>
        <p:sp>
          <p:nvSpPr>
            <p:cNvPr id="559" name="Google Shape;559;p14"/>
            <p:cNvSpPr/>
            <p:nvPr/>
          </p:nvSpPr>
          <p:spPr>
            <a:xfrm>
              <a:off x="0" y="0"/>
              <a:ext cx="7988300" cy="7988300"/>
            </a:xfrm>
            <a:custGeom>
              <a:rect b="b" l="l" r="r" t="t"/>
              <a:pathLst>
                <a:path extrusionOk="0" h="7988300" w="7988300">
                  <a:moveTo>
                    <a:pt x="6280150" y="7988300"/>
                  </a:moveTo>
                  <a:lnTo>
                    <a:pt x="1708150" y="7988300"/>
                  </a:lnTo>
                  <a:cubicBezTo>
                    <a:pt x="764540" y="7988300"/>
                    <a:pt x="0" y="7223760"/>
                    <a:pt x="0" y="6280150"/>
                  </a:cubicBezTo>
                  <a:lnTo>
                    <a:pt x="0" y="1708150"/>
                  </a:lnTo>
                  <a:cubicBezTo>
                    <a:pt x="0" y="764540"/>
                    <a:pt x="764540" y="0"/>
                    <a:pt x="1708150" y="0"/>
                  </a:cubicBezTo>
                  <a:lnTo>
                    <a:pt x="6280150" y="0"/>
                  </a:lnTo>
                  <a:cubicBezTo>
                    <a:pt x="7223760" y="0"/>
                    <a:pt x="7988300" y="764540"/>
                    <a:pt x="7988300" y="1708150"/>
                  </a:cubicBezTo>
                  <a:lnTo>
                    <a:pt x="7988300" y="6280150"/>
                  </a:lnTo>
                  <a:cubicBezTo>
                    <a:pt x="7988300" y="7223760"/>
                    <a:pt x="7223760" y="7988300"/>
                    <a:pt x="6280150" y="7988300"/>
                  </a:cubicBezTo>
                  <a:close/>
                </a:path>
              </a:pathLst>
            </a:custGeom>
            <a:blipFill rotWithShape="1">
              <a:blip r:embed="rId6">
                <a:alphaModFix/>
              </a:blip>
              <a:stretch>
                <a:fillRect b="0" l="-38885" r="-38883"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4"/>
            <p:cNvSpPr/>
            <p:nvPr/>
          </p:nvSpPr>
          <p:spPr>
            <a:xfrm>
              <a:off x="0" y="0"/>
              <a:ext cx="7988300" cy="7988300"/>
            </a:xfrm>
            <a:custGeom>
              <a:rect b="b" l="l" r="r" t="t"/>
              <a:pathLst>
                <a:path extrusionOk="0" h="7988300" w="7988300">
                  <a:moveTo>
                    <a:pt x="6280150" y="0"/>
                  </a:moveTo>
                  <a:lnTo>
                    <a:pt x="1708150" y="0"/>
                  </a:lnTo>
                  <a:cubicBezTo>
                    <a:pt x="764540" y="0"/>
                    <a:pt x="0" y="764540"/>
                    <a:pt x="0" y="1708150"/>
                  </a:cubicBezTo>
                  <a:lnTo>
                    <a:pt x="0" y="6280150"/>
                  </a:lnTo>
                  <a:cubicBezTo>
                    <a:pt x="0" y="7223760"/>
                    <a:pt x="764540" y="7988300"/>
                    <a:pt x="1708150" y="7988300"/>
                  </a:cubicBezTo>
                  <a:lnTo>
                    <a:pt x="6280150" y="7988300"/>
                  </a:lnTo>
                  <a:cubicBezTo>
                    <a:pt x="7223760" y="7988300"/>
                    <a:pt x="7988300" y="7223760"/>
                    <a:pt x="7988300" y="6280150"/>
                  </a:cubicBezTo>
                  <a:lnTo>
                    <a:pt x="7988300" y="1708150"/>
                  </a:lnTo>
                  <a:cubicBezTo>
                    <a:pt x="7988300" y="764540"/>
                    <a:pt x="7223760" y="0"/>
                    <a:pt x="6280150" y="0"/>
                  </a:cubicBezTo>
                  <a:close/>
                  <a:moveTo>
                    <a:pt x="7425690" y="5905500"/>
                  </a:moveTo>
                  <a:cubicBezTo>
                    <a:pt x="7425690" y="6699250"/>
                    <a:pt x="6781800" y="7343140"/>
                    <a:pt x="5988050" y="7343140"/>
                  </a:cubicBezTo>
                  <a:lnTo>
                    <a:pt x="2139950" y="7343140"/>
                  </a:lnTo>
                  <a:cubicBezTo>
                    <a:pt x="1346200" y="7343140"/>
                    <a:pt x="702310" y="6699250"/>
                    <a:pt x="702310" y="5905500"/>
                  </a:cubicBezTo>
                  <a:lnTo>
                    <a:pt x="702310" y="2057400"/>
                  </a:lnTo>
                  <a:cubicBezTo>
                    <a:pt x="702310" y="1263650"/>
                    <a:pt x="1346200" y="619760"/>
                    <a:pt x="2139950" y="619760"/>
                  </a:cubicBezTo>
                  <a:lnTo>
                    <a:pt x="5988050" y="619760"/>
                  </a:lnTo>
                  <a:cubicBezTo>
                    <a:pt x="6781800" y="619760"/>
                    <a:pt x="7425690" y="1263650"/>
                    <a:pt x="7425690" y="2057400"/>
                  </a:cubicBezTo>
                  <a:lnTo>
                    <a:pt x="7425690" y="5905500"/>
                  </a:lnTo>
                  <a:close/>
                </a:path>
              </a:pathLst>
            </a:custGeom>
            <a:blipFill rotWithShape="1">
              <a:blip r:embed="rId4">
                <a:alphaModFix/>
              </a:blip>
              <a:stretch>
                <a:fillRect b="-38953" l="-38990" r="-38837" t="-38802"/>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 name="Google Shape;561;p14"/>
          <p:cNvGrpSpPr/>
          <p:nvPr/>
        </p:nvGrpSpPr>
        <p:grpSpPr>
          <a:xfrm rot="377750">
            <a:off x="10974467" y="3482547"/>
            <a:ext cx="3986361" cy="3986361"/>
            <a:chOff x="0" y="0"/>
            <a:chExt cx="7988300" cy="7988300"/>
          </a:xfrm>
        </p:grpSpPr>
        <p:sp>
          <p:nvSpPr>
            <p:cNvPr id="562" name="Google Shape;562;p14"/>
            <p:cNvSpPr/>
            <p:nvPr/>
          </p:nvSpPr>
          <p:spPr>
            <a:xfrm>
              <a:off x="0" y="0"/>
              <a:ext cx="7988300" cy="7988300"/>
            </a:xfrm>
            <a:custGeom>
              <a:rect b="b" l="l" r="r" t="t"/>
              <a:pathLst>
                <a:path extrusionOk="0" h="7988300" w="7988300">
                  <a:moveTo>
                    <a:pt x="6280150" y="7988300"/>
                  </a:moveTo>
                  <a:lnTo>
                    <a:pt x="1708150" y="7988300"/>
                  </a:lnTo>
                  <a:cubicBezTo>
                    <a:pt x="764540" y="7988300"/>
                    <a:pt x="0" y="7223760"/>
                    <a:pt x="0" y="6280150"/>
                  </a:cubicBezTo>
                  <a:lnTo>
                    <a:pt x="0" y="1708150"/>
                  </a:lnTo>
                  <a:cubicBezTo>
                    <a:pt x="0" y="764540"/>
                    <a:pt x="764540" y="0"/>
                    <a:pt x="1708150" y="0"/>
                  </a:cubicBezTo>
                  <a:lnTo>
                    <a:pt x="6280150" y="0"/>
                  </a:lnTo>
                  <a:cubicBezTo>
                    <a:pt x="7223760" y="0"/>
                    <a:pt x="7988300" y="764540"/>
                    <a:pt x="7988300" y="1708150"/>
                  </a:cubicBezTo>
                  <a:lnTo>
                    <a:pt x="7988300" y="6280150"/>
                  </a:lnTo>
                  <a:cubicBezTo>
                    <a:pt x="7988300" y="7223760"/>
                    <a:pt x="7223760" y="7988300"/>
                    <a:pt x="6280150" y="7988300"/>
                  </a:cubicBezTo>
                  <a:close/>
                </a:path>
              </a:pathLst>
            </a:custGeom>
            <a:blipFill rotWithShape="1">
              <a:blip r:embed="rId7">
                <a:alphaModFix/>
              </a:blip>
              <a:stretch>
                <a:fillRect b="0" l="-25755" r="-25755"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4"/>
            <p:cNvSpPr/>
            <p:nvPr/>
          </p:nvSpPr>
          <p:spPr>
            <a:xfrm>
              <a:off x="0" y="0"/>
              <a:ext cx="7988300" cy="7988300"/>
            </a:xfrm>
            <a:custGeom>
              <a:rect b="b" l="l" r="r" t="t"/>
              <a:pathLst>
                <a:path extrusionOk="0" h="7988300" w="7988300">
                  <a:moveTo>
                    <a:pt x="6280150" y="0"/>
                  </a:moveTo>
                  <a:lnTo>
                    <a:pt x="1708150" y="0"/>
                  </a:lnTo>
                  <a:cubicBezTo>
                    <a:pt x="764540" y="0"/>
                    <a:pt x="0" y="764540"/>
                    <a:pt x="0" y="1708150"/>
                  </a:cubicBezTo>
                  <a:lnTo>
                    <a:pt x="0" y="6280150"/>
                  </a:lnTo>
                  <a:cubicBezTo>
                    <a:pt x="0" y="7223760"/>
                    <a:pt x="764540" y="7988300"/>
                    <a:pt x="1708150" y="7988300"/>
                  </a:cubicBezTo>
                  <a:lnTo>
                    <a:pt x="6280150" y="7988300"/>
                  </a:lnTo>
                  <a:cubicBezTo>
                    <a:pt x="7223760" y="7988300"/>
                    <a:pt x="7988300" y="7223760"/>
                    <a:pt x="7988300" y="6280150"/>
                  </a:cubicBezTo>
                  <a:lnTo>
                    <a:pt x="7988300" y="1708150"/>
                  </a:lnTo>
                  <a:cubicBezTo>
                    <a:pt x="7988300" y="764540"/>
                    <a:pt x="7223760" y="0"/>
                    <a:pt x="6280150" y="0"/>
                  </a:cubicBezTo>
                  <a:close/>
                  <a:moveTo>
                    <a:pt x="7425690" y="5905500"/>
                  </a:moveTo>
                  <a:cubicBezTo>
                    <a:pt x="7425690" y="6699250"/>
                    <a:pt x="6781800" y="7343140"/>
                    <a:pt x="5988050" y="7343140"/>
                  </a:cubicBezTo>
                  <a:lnTo>
                    <a:pt x="2139950" y="7343140"/>
                  </a:lnTo>
                  <a:cubicBezTo>
                    <a:pt x="1346200" y="7343140"/>
                    <a:pt x="702310" y="6699250"/>
                    <a:pt x="702310" y="5905500"/>
                  </a:cubicBezTo>
                  <a:lnTo>
                    <a:pt x="702310" y="2057400"/>
                  </a:lnTo>
                  <a:cubicBezTo>
                    <a:pt x="702310" y="1263650"/>
                    <a:pt x="1346200" y="619760"/>
                    <a:pt x="2139950" y="619760"/>
                  </a:cubicBezTo>
                  <a:lnTo>
                    <a:pt x="5988050" y="619760"/>
                  </a:lnTo>
                  <a:cubicBezTo>
                    <a:pt x="6781800" y="619760"/>
                    <a:pt x="7425690" y="1263650"/>
                    <a:pt x="7425690" y="2057400"/>
                  </a:cubicBezTo>
                  <a:lnTo>
                    <a:pt x="7425690" y="5905500"/>
                  </a:lnTo>
                  <a:close/>
                </a:path>
              </a:pathLst>
            </a:custGeom>
            <a:blipFill rotWithShape="1">
              <a:blip r:embed="rId4">
                <a:alphaModFix/>
              </a:blip>
              <a:stretch>
                <a:fillRect b="-38953" l="-38990" r="-38837" t="-38802"/>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 name="Google Shape;564;p14"/>
          <p:cNvGrpSpPr/>
          <p:nvPr/>
        </p:nvGrpSpPr>
        <p:grpSpPr>
          <a:xfrm rot="377750">
            <a:off x="6525491" y="2991703"/>
            <a:ext cx="3986361" cy="3986361"/>
            <a:chOff x="0" y="0"/>
            <a:chExt cx="7988300" cy="7988300"/>
          </a:xfrm>
        </p:grpSpPr>
        <p:sp>
          <p:nvSpPr>
            <p:cNvPr id="565" name="Google Shape;565;p14"/>
            <p:cNvSpPr/>
            <p:nvPr/>
          </p:nvSpPr>
          <p:spPr>
            <a:xfrm>
              <a:off x="0" y="0"/>
              <a:ext cx="7988300" cy="7988300"/>
            </a:xfrm>
            <a:custGeom>
              <a:rect b="b" l="l" r="r" t="t"/>
              <a:pathLst>
                <a:path extrusionOk="0" h="7988300" w="7988300">
                  <a:moveTo>
                    <a:pt x="6280150" y="7988300"/>
                  </a:moveTo>
                  <a:lnTo>
                    <a:pt x="1708150" y="7988300"/>
                  </a:lnTo>
                  <a:cubicBezTo>
                    <a:pt x="764540" y="7988300"/>
                    <a:pt x="0" y="7223760"/>
                    <a:pt x="0" y="6280150"/>
                  </a:cubicBezTo>
                  <a:lnTo>
                    <a:pt x="0" y="1708150"/>
                  </a:lnTo>
                  <a:cubicBezTo>
                    <a:pt x="0" y="764540"/>
                    <a:pt x="764540" y="0"/>
                    <a:pt x="1708150" y="0"/>
                  </a:cubicBezTo>
                  <a:lnTo>
                    <a:pt x="6280150" y="0"/>
                  </a:lnTo>
                  <a:cubicBezTo>
                    <a:pt x="7223760" y="0"/>
                    <a:pt x="7988300" y="764540"/>
                    <a:pt x="7988300" y="1708150"/>
                  </a:cubicBezTo>
                  <a:lnTo>
                    <a:pt x="7988300" y="6280150"/>
                  </a:lnTo>
                  <a:cubicBezTo>
                    <a:pt x="7988300" y="7223760"/>
                    <a:pt x="7223760" y="7988300"/>
                    <a:pt x="6280150" y="7988300"/>
                  </a:cubicBezTo>
                  <a:close/>
                </a:path>
              </a:pathLst>
            </a:custGeom>
            <a:blipFill rotWithShape="1">
              <a:blip r:embed="rId8">
                <a:alphaModFix/>
              </a:blip>
              <a:stretch>
                <a:fillRect b="0" l="-24998" r="-24998"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4"/>
            <p:cNvSpPr/>
            <p:nvPr/>
          </p:nvSpPr>
          <p:spPr>
            <a:xfrm>
              <a:off x="0" y="0"/>
              <a:ext cx="7988300" cy="7988300"/>
            </a:xfrm>
            <a:custGeom>
              <a:rect b="b" l="l" r="r" t="t"/>
              <a:pathLst>
                <a:path extrusionOk="0" h="7988300" w="7988300">
                  <a:moveTo>
                    <a:pt x="6280150" y="0"/>
                  </a:moveTo>
                  <a:lnTo>
                    <a:pt x="1708150" y="0"/>
                  </a:lnTo>
                  <a:cubicBezTo>
                    <a:pt x="764540" y="0"/>
                    <a:pt x="0" y="764540"/>
                    <a:pt x="0" y="1708150"/>
                  </a:cubicBezTo>
                  <a:lnTo>
                    <a:pt x="0" y="6280150"/>
                  </a:lnTo>
                  <a:cubicBezTo>
                    <a:pt x="0" y="7223760"/>
                    <a:pt x="764540" y="7988300"/>
                    <a:pt x="1708150" y="7988300"/>
                  </a:cubicBezTo>
                  <a:lnTo>
                    <a:pt x="6280150" y="7988300"/>
                  </a:lnTo>
                  <a:cubicBezTo>
                    <a:pt x="7223760" y="7988300"/>
                    <a:pt x="7988300" y="7223760"/>
                    <a:pt x="7988300" y="6280150"/>
                  </a:cubicBezTo>
                  <a:lnTo>
                    <a:pt x="7988300" y="1708150"/>
                  </a:lnTo>
                  <a:cubicBezTo>
                    <a:pt x="7988300" y="764540"/>
                    <a:pt x="7223760" y="0"/>
                    <a:pt x="6280150" y="0"/>
                  </a:cubicBezTo>
                  <a:close/>
                  <a:moveTo>
                    <a:pt x="7425690" y="5905500"/>
                  </a:moveTo>
                  <a:cubicBezTo>
                    <a:pt x="7425690" y="6699250"/>
                    <a:pt x="6781800" y="7343140"/>
                    <a:pt x="5988050" y="7343140"/>
                  </a:cubicBezTo>
                  <a:lnTo>
                    <a:pt x="2139950" y="7343140"/>
                  </a:lnTo>
                  <a:cubicBezTo>
                    <a:pt x="1346200" y="7343140"/>
                    <a:pt x="702310" y="6699250"/>
                    <a:pt x="702310" y="5905500"/>
                  </a:cubicBezTo>
                  <a:lnTo>
                    <a:pt x="702310" y="2057400"/>
                  </a:lnTo>
                  <a:cubicBezTo>
                    <a:pt x="702310" y="1263650"/>
                    <a:pt x="1346200" y="619760"/>
                    <a:pt x="2139950" y="619760"/>
                  </a:cubicBezTo>
                  <a:lnTo>
                    <a:pt x="5988050" y="619760"/>
                  </a:lnTo>
                  <a:cubicBezTo>
                    <a:pt x="6781800" y="619760"/>
                    <a:pt x="7425690" y="1263650"/>
                    <a:pt x="7425690" y="2057400"/>
                  </a:cubicBezTo>
                  <a:lnTo>
                    <a:pt x="7425690" y="5905500"/>
                  </a:lnTo>
                  <a:close/>
                </a:path>
              </a:pathLst>
            </a:custGeom>
            <a:blipFill rotWithShape="1">
              <a:blip r:embed="rId4">
                <a:alphaModFix/>
              </a:blip>
              <a:stretch>
                <a:fillRect b="-38953" l="-38990" r="-38837" t="-38802"/>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 name="Google Shape;567;p14"/>
          <p:cNvGrpSpPr/>
          <p:nvPr/>
        </p:nvGrpSpPr>
        <p:grpSpPr>
          <a:xfrm rot="377750">
            <a:off x="4616551" y="-1767118"/>
            <a:ext cx="3986361" cy="3986361"/>
            <a:chOff x="0" y="0"/>
            <a:chExt cx="7988300" cy="7988300"/>
          </a:xfrm>
        </p:grpSpPr>
        <p:sp>
          <p:nvSpPr>
            <p:cNvPr id="568" name="Google Shape;568;p14"/>
            <p:cNvSpPr/>
            <p:nvPr/>
          </p:nvSpPr>
          <p:spPr>
            <a:xfrm>
              <a:off x="0" y="0"/>
              <a:ext cx="7988300" cy="7988300"/>
            </a:xfrm>
            <a:custGeom>
              <a:rect b="b" l="l" r="r" t="t"/>
              <a:pathLst>
                <a:path extrusionOk="0" h="7988300" w="7988300">
                  <a:moveTo>
                    <a:pt x="6280150" y="7988300"/>
                  </a:moveTo>
                  <a:lnTo>
                    <a:pt x="1708150" y="7988300"/>
                  </a:lnTo>
                  <a:cubicBezTo>
                    <a:pt x="764540" y="7988300"/>
                    <a:pt x="0" y="7223760"/>
                    <a:pt x="0" y="6280150"/>
                  </a:cubicBezTo>
                  <a:lnTo>
                    <a:pt x="0" y="1708150"/>
                  </a:lnTo>
                  <a:cubicBezTo>
                    <a:pt x="0" y="764540"/>
                    <a:pt x="764540" y="0"/>
                    <a:pt x="1708150" y="0"/>
                  </a:cubicBezTo>
                  <a:lnTo>
                    <a:pt x="6280150" y="0"/>
                  </a:lnTo>
                  <a:cubicBezTo>
                    <a:pt x="7223760" y="0"/>
                    <a:pt x="7988300" y="764540"/>
                    <a:pt x="7988300" y="1708150"/>
                  </a:cubicBezTo>
                  <a:lnTo>
                    <a:pt x="7988300" y="6280150"/>
                  </a:lnTo>
                  <a:cubicBezTo>
                    <a:pt x="7988300" y="7223760"/>
                    <a:pt x="7223760" y="7988300"/>
                    <a:pt x="6280150" y="7988300"/>
                  </a:cubicBezTo>
                  <a:close/>
                </a:path>
              </a:pathLst>
            </a:custGeom>
            <a:blipFill rotWithShape="1">
              <a:blip r:embed="rId9">
                <a:alphaModFix/>
              </a:blip>
              <a:stretch>
                <a:fillRect b="0" l="-16664" r="-16663"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4"/>
            <p:cNvSpPr/>
            <p:nvPr/>
          </p:nvSpPr>
          <p:spPr>
            <a:xfrm>
              <a:off x="0" y="0"/>
              <a:ext cx="7988300" cy="7988300"/>
            </a:xfrm>
            <a:custGeom>
              <a:rect b="b" l="l" r="r" t="t"/>
              <a:pathLst>
                <a:path extrusionOk="0" h="7988300" w="7988300">
                  <a:moveTo>
                    <a:pt x="6280150" y="0"/>
                  </a:moveTo>
                  <a:lnTo>
                    <a:pt x="1708150" y="0"/>
                  </a:lnTo>
                  <a:cubicBezTo>
                    <a:pt x="764540" y="0"/>
                    <a:pt x="0" y="764540"/>
                    <a:pt x="0" y="1708150"/>
                  </a:cubicBezTo>
                  <a:lnTo>
                    <a:pt x="0" y="6280150"/>
                  </a:lnTo>
                  <a:cubicBezTo>
                    <a:pt x="0" y="7223760"/>
                    <a:pt x="764540" y="7988300"/>
                    <a:pt x="1708150" y="7988300"/>
                  </a:cubicBezTo>
                  <a:lnTo>
                    <a:pt x="6280150" y="7988300"/>
                  </a:lnTo>
                  <a:cubicBezTo>
                    <a:pt x="7223760" y="7988300"/>
                    <a:pt x="7988300" y="7223760"/>
                    <a:pt x="7988300" y="6280150"/>
                  </a:cubicBezTo>
                  <a:lnTo>
                    <a:pt x="7988300" y="1708150"/>
                  </a:lnTo>
                  <a:cubicBezTo>
                    <a:pt x="7988300" y="764540"/>
                    <a:pt x="7223760" y="0"/>
                    <a:pt x="6280150" y="0"/>
                  </a:cubicBezTo>
                  <a:close/>
                  <a:moveTo>
                    <a:pt x="7425690" y="5905500"/>
                  </a:moveTo>
                  <a:cubicBezTo>
                    <a:pt x="7425690" y="6699250"/>
                    <a:pt x="6781800" y="7343140"/>
                    <a:pt x="5988050" y="7343140"/>
                  </a:cubicBezTo>
                  <a:lnTo>
                    <a:pt x="2139950" y="7343140"/>
                  </a:lnTo>
                  <a:cubicBezTo>
                    <a:pt x="1346200" y="7343140"/>
                    <a:pt x="702310" y="6699250"/>
                    <a:pt x="702310" y="5905500"/>
                  </a:cubicBezTo>
                  <a:lnTo>
                    <a:pt x="702310" y="2057400"/>
                  </a:lnTo>
                  <a:cubicBezTo>
                    <a:pt x="702310" y="1263650"/>
                    <a:pt x="1346200" y="619760"/>
                    <a:pt x="2139950" y="619760"/>
                  </a:cubicBezTo>
                  <a:lnTo>
                    <a:pt x="5988050" y="619760"/>
                  </a:lnTo>
                  <a:cubicBezTo>
                    <a:pt x="6781800" y="619760"/>
                    <a:pt x="7425690" y="1263650"/>
                    <a:pt x="7425690" y="2057400"/>
                  </a:cubicBezTo>
                  <a:lnTo>
                    <a:pt x="7425690" y="5905500"/>
                  </a:lnTo>
                  <a:close/>
                </a:path>
              </a:pathLst>
            </a:custGeom>
            <a:blipFill rotWithShape="1">
              <a:blip r:embed="rId4">
                <a:alphaModFix/>
              </a:blip>
              <a:stretch>
                <a:fillRect b="-38953" l="-38990" r="-38837" t="-38802"/>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 name="Google Shape;570;p14"/>
          <p:cNvGrpSpPr/>
          <p:nvPr/>
        </p:nvGrpSpPr>
        <p:grpSpPr>
          <a:xfrm rot="377750">
            <a:off x="17963477" y="-294585"/>
            <a:ext cx="3986361" cy="3986361"/>
            <a:chOff x="0" y="0"/>
            <a:chExt cx="7988300" cy="7988300"/>
          </a:xfrm>
        </p:grpSpPr>
        <p:sp>
          <p:nvSpPr>
            <p:cNvPr id="571" name="Google Shape;571;p14"/>
            <p:cNvSpPr/>
            <p:nvPr/>
          </p:nvSpPr>
          <p:spPr>
            <a:xfrm>
              <a:off x="0" y="0"/>
              <a:ext cx="7988300" cy="7988300"/>
            </a:xfrm>
            <a:custGeom>
              <a:rect b="b" l="l" r="r" t="t"/>
              <a:pathLst>
                <a:path extrusionOk="0" h="7988300" w="7988300">
                  <a:moveTo>
                    <a:pt x="6280150" y="7988300"/>
                  </a:moveTo>
                  <a:lnTo>
                    <a:pt x="1708150" y="7988300"/>
                  </a:lnTo>
                  <a:cubicBezTo>
                    <a:pt x="764540" y="7988300"/>
                    <a:pt x="0" y="7223760"/>
                    <a:pt x="0" y="6280150"/>
                  </a:cubicBezTo>
                  <a:lnTo>
                    <a:pt x="0" y="1708150"/>
                  </a:lnTo>
                  <a:cubicBezTo>
                    <a:pt x="0" y="764540"/>
                    <a:pt x="764540" y="0"/>
                    <a:pt x="1708150" y="0"/>
                  </a:cubicBezTo>
                  <a:lnTo>
                    <a:pt x="6280150" y="0"/>
                  </a:lnTo>
                  <a:cubicBezTo>
                    <a:pt x="7223760" y="0"/>
                    <a:pt x="7988300" y="764540"/>
                    <a:pt x="7988300" y="1708150"/>
                  </a:cubicBezTo>
                  <a:lnTo>
                    <a:pt x="7988300" y="6280150"/>
                  </a:lnTo>
                  <a:cubicBezTo>
                    <a:pt x="7988300" y="7223760"/>
                    <a:pt x="7223760" y="7988300"/>
                    <a:pt x="6280150" y="7988300"/>
                  </a:cubicBezTo>
                  <a:close/>
                </a:path>
              </a:pathLst>
            </a:custGeom>
            <a:blipFill rotWithShape="1">
              <a:blip r:embed="rId10">
                <a:alphaModFix/>
              </a:blip>
              <a:stretch>
                <a:fillRect b="0" l="-24973" r="-24973"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4"/>
            <p:cNvSpPr/>
            <p:nvPr/>
          </p:nvSpPr>
          <p:spPr>
            <a:xfrm>
              <a:off x="0" y="0"/>
              <a:ext cx="7988300" cy="7988300"/>
            </a:xfrm>
            <a:custGeom>
              <a:rect b="b" l="l" r="r" t="t"/>
              <a:pathLst>
                <a:path extrusionOk="0" h="7988300" w="7988300">
                  <a:moveTo>
                    <a:pt x="6280150" y="0"/>
                  </a:moveTo>
                  <a:lnTo>
                    <a:pt x="1708150" y="0"/>
                  </a:lnTo>
                  <a:cubicBezTo>
                    <a:pt x="764540" y="0"/>
                    <a:pt x="0" y="764540"/>
                    <a:pt x="0" y="1708150"/>
                  </a:cubicBezTo>
                  <a:lnTo>
                    <a:pt x="0" y="6280150"/>
                  </a:lnTo>
                  <a:cubicBezTo>
                    <a:pt x="0" y="7223760"/>
                    <a:pt x="764540" y="7988300"/>
                    <a:pt x="1708150" y="7988300"/>
                  </a:cubicBezTo>
                  <a:lnTo>
                    <a:pt x="6280150" y="7988300"/>
                  </a:lnTo>
                  <a:cubicBezTo>
                    <a:pt x="7223760" y="7988300"/>
                    <a:pt x="7988300" y="7223760"/>
                    <a:pt x="7988300" y="6280150"/>
                  </a:cubicBezTo>
                  <a:lnTo>
                    <a:pt x="7988300" y="1708150"/>
                  </a:lnTo>
                  <a:cubicBezTo>
                    <a:pt x="7988300" y="764540"/>
                    <a:pt x="7223760" y="0"/>
                    <a:pt x="6280150" y="0"/>
                  </a:cubicBezTo>
                  <a:close/>
                  <a:moveTo>
                    <a:pt x="7425690" y="5905500"/>
                  </a:moveTo>
                  <a:cubicBezTo>
                    <a:pt x="7425690" y="6699250"/>
                    <a:pt x="6781800" y="7343140"/>
                    <a:pt x="5988050" y="7343140"/>
                  </a:cubicBezTo>
                  <a:lnTo>
                    <a:pt x="2139950" y="7343140"/>
                  </a:lnTo>
                  <a:cubicBezTo>
                    <a:pt x="1346200" y="7343140"/>
                    <a:pt x="702310" y="6699250"/>
                    <a:pt x="702310" y="5905500"/>
                  </a:cubicBezTo>
                  <a:lnTo>
                    <a:pt x="702310" y="2057400"/>
                  </a:lnTo>
                  <a:cubicBezTo>
                    <a:pt x="702310" y="1263650"/>
                    <a:pt x="1346200" y="619760"/>
                    <a:pt x="2139950" y="619760"/>
                  </a:cubicBezTo>
                  <a:lnTo>
                    <a:pt x="5988050" y="619760"/>
                  </a:lnTo>
                  <a:cubicBezTo>
                    <a:pt x="6781800" y="619760"/>
                    <a:pt x="7425690" y="1263650"/>
                    <a:pt x="7425690" y="2057400"/>
                  </a:cubicBezTo>
                  <a:lnTo>
                    <a:pt x="7425690" y="5905500"/>
                  </a:lnTo>
                  <a:close/>
                </a:path>
              </a:pathLst>
            </a:custGeom>
            <a:blipFill rotWithShape="1">
              <a:blip r:embed="rId4">
                <a:alphaModFix/>
              </a:blip>
              <a:stretch>
                <a:fillRect b="-38953" l="-38990" r="-38837" t="-38802"/>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 name="Google Shape;573;p14"/>
          <p:cNvGrpSpPr/>
          <p:nvPr/>
        </p:nvGrpSpPr>
        <p:grpSpPr>
          <a:xfrm rot="377750">
            <a:off x="167576" y="-2257962"/>
            <a:ext cx="3986361" cy="3986361"/>
            <a:chOff x="0" y="0"/>
            <a:chExt cx="7988300" cy="7988300"/>
          </a:xfrm>
        </p:grpSpPr>
        <p:sp>
          <p:nvSpPr>
            <p:cNvPr id="574" name="Google Shape;574;p14"/>
            <p:cNvSpPr/>
            <p:nvPr/>
          </p:nvSpPr>
          <p:spPr>
            <a:xfrm>
              <a:off x="0" y="0"/>
              <a:ext cx="7988300" cy="7988300"/>
            </a:xfrm>
            <a:custGeom>
              <a:rect b="b" l="l" r="r" t="t"/>
              <a:pathLst>
                <a:path extrusionOk="0" h="7988300" w="7988300">
                  <a:moveTo>
                    <a:pt x="6280150" y="7988300"/>
                  </a:moveTo>
                  <a:lnTo>
                    <a:pt x="1708150" y="7988300"/>
                  </a:lnTo>
                  <a:cubicBezTo>
                    <a:pt x="764540" y="7988300"/>
                    <a:pt x="0" y="7223760"/>
                    <a:pt x="0" y="6280150"/>
                  </a:cubicBezTo>
                  <a:lnTo>
                    <a:pt x="0" y="1708150"/>
                  </a:lnTo>
                  <a:cubicBezTo>
                    <a:pt x="0" y="764540"/>
                    <a:pt x="764540" y="0"/>
                    <a:pt x="1708150" y="0"/>
                  </a:cubicBezTo>
                  <a:lnTo>
                    <a:pt x="6280150" y="0"/>
                  </a:lnTo>
                  <a:cubicBezTo>
                    <a:pt x="7223760" y="0"/>
                    <a:pt x="7988300" y="764540"/>
                    <a:pt x="7988300" y="1708150"/>
                  </a:cubicBezTo>
                  <a:lnTo>
                    <a:pt x="7988300" y="6280150"/>
                  </a:lnTo>
                  <a:cubicBezTo>
                    <a:pt x="7988300" y="7223760"/>
                    <a:pt x="7223760" y="7988300"/>
                    <a:pt x="6280150" y="7988300"/>
                  </a:cubicBezTo>
                  <a:close/>
                </a:path>
              </a:pathLst>
            </a:custGeom>
            <a:blipFill rotWithShape="1">
              <a:blip r:embed="rId11">
                <a:alphaModFix/>
              </a:blip>
              <a:stretch>
                <a:fillRect b="0" l="-25517" r="-25517"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4"/>
            <p:cNvSpPr/>
            <p:nvPr/>
          </p:nvSpPr>
          <p:spPr>
            <a:xfrm>
              <a:off x="0" y="0"/>
              <a:ext cx="7988300" cy="7988300"/>
            </a:xfrm>
            <a:custGeom>
              <a:rect b="b" l="l" r="r" t="t"/>
              <a:pathLst>
                <a:path extrusionOk="0" h="7988300" w="7988300">
                  <a:moveTo>
                    <a:pt x="6280150" y="0"/>
                  </a:moveTo>
                  <a:lnTo>
                    <a:pt x="1708150" y="0"/>
                  </a:lnTo>
                  <a:cubicBezTo>
                    <a:pt x="764540" y="0"/>
                    <a:pt x="0" y="764540"/>
                    <a:pt x="0" y="1708150"/>
                  </a:cubicBezTo>
                  <a:lnTo>
                    <a:pt x="0" y="6280150"/>
                  </a:lnTo>
                  <a:cubicBezTo>
                    <a:pt x="0" y="7223760"/>
                    <a:pt x="764540" y="7988300"/>
                    <a:pt x="1708150" y="7988300"/>
                  </a:cubicBezTo>
                  <a:lnTo>
                    <a:pt x="6280150" y="7988300"/>
                  </a:lnTo>
                  <a:cubicBezTo>
                    <a:pt x="7223760" y="7988300"/>
                    <a:pt x="7988300" y="7223760"/>
                    <a:pt x="7988300" y="6280150"/>
                  </a:cubicBezTo>
                  <a:lnTo>
                    <a:pt x="7988300" y="1708150"/>
                  </a:lnTo>
                  <a:cubicBezTo>
                    <a:pt x="7988300" y="764540"/>
                    <a:pt x="7223760" y="0"/>
                    <a:pt x="6280150" y="0"/>
                  </a:cubicBezTo>
                  <a:close/>
                  <a:moveTo>
                    <a:pt x="7425690" y="5905500"/>
                  </a:moveTo>
                  <a:cubicBezTo>
                    <a:pt x="7425690" y="6699250"/>
                    <a:pt x="6781800" y="7343140"/>
                    <a:pt x="5988050" y="7343140"/>
                  </a:cubicBezTo>
                  <a:lnTo>
                    <a:pt x="2139950" y="7343140"/>
                  </a:lnTo>
                  <a:cubicBezTo>
                    <a:pt x="1346200" y="7343140"/>
                    <a:pt x="702310" y="6699250"/>
                    <a:pt x="702310" y="5905500"/>
                  </a:cubicBezTo>
                  <a:lnTo>
                    <a:pt x="702310" y="2057400"/>
                  </a:lnTo>
                  <a:cubicBezTo>
                    <a:pt x="702310" y="1263650"/>
                    <a:pt x="1346200" y="619760"/>
                    <a:pt x="2139950" y="619760"/>
                  </a:cubicBezTo>
                  <a:lnTo>
                    <a:pt x="5988050" y="619760"/>
                  </a:lnTo>
                  <a:cubicBezTo>
                    <a:pt x="6781800" y="619760"/>
                    <a:pt x="7425690" y="1263650"/>
                    <a:pt x="7425690" y="2057400"/>
                  </a:cubicBezTo>
                  <a:lnTo>
                    <a:pt x="7425690" y="5905500"/>
                  </a:lnTo>
                  <a:close/>
                </a:path>
              </a:pathLst>
            </a:custGeom>
            <a:blipFill rotWithShape="1">
              <a:blip r:embed="rId4">
                <a:alphaModFix/>
              </a:blip>
              <a:stretch>
                <a:fillRect b="-38953" l="-38990" r="-38837" t="-38802"/>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 name="Google Shape;576;p14"/>
          <p:cNvGrpSpPr/>
          <p:nvPr/>
        </p:nvGrpSpPr>
        <p:grpSpPr>
          <a:xfrm rot="377750">
            <a:off x="13514502" y="-785429"/>
            <a:ext cx="3986361" cy="3986361"/>
            <a:chOff x="0" y="0"/>
            <a:chExt cx="7988300" cy="7988300"/>
          </a:xfrm>
        </p:grpSpPr>
        <p:sp>
          <p:nvSpPr>
            <p:cNvPr id="577" name="Google Shape;577;p14"/>
            <p:cNvSpPr/>
            <p:nvPr/>
          </p:nvSpPr>
          <p:spPr>
            <a:xfrm>
              <a:off x="0" y="0"/>
              <a:ext cx="7988300" cy="7988300"/>
            </a:xfrm>
            <a:custGeom>
              <a:rect b="b" l="l" r="r" t="t"/>
              <a:pathLst>
                <a:path extrusionOk="0" h="7988300" w="7988300">
                  <a:moveTo>
                    <a:pt x="6280150" y="7988300"/>
                  </a:moveTo>
                  <a:lnTo>
                    <a:pt x="1708150" y="7988300"/>
                  </a:lnTo>
                  <a:cubicBezTo>
                    <a:pt x="764540" y="7988300"/>
                    <a:pt x="0" y="7223760"/>
                    <a:pt x="0" y="6280150"/>
                  </a:cubicBezTo>
                  <a:lnTo>
                    <a:pt x="0" y="1708150"/>
                  </a:lnTo>
                  <a:cubicBezTo>
                    <a:pt x="0" y="764540"/>
                    <a:pt x="764540" y="0"/>
                    <a:pt x="1708150" y="0"/>
                  </a:cubicBezTo>
                  <a:lnTo>
                    <a:pt x="6280150" y="0"/>
                  </a:lnTo>
                  <a:cubicBezTo>
                    <a:pt x="7223760" y="0"/>
                    <a:pt x="7988300" y="764540"/>
                    <a:pt x="7988300" y="1708150"/>
                  </a:cubicBezTo>
                  <a:lnTo>
                    <a:pt x="7988300" y="6280150"/>
                  </a:lnTo>
                  <a:cubicBezTo>
                    <a:pt x="7988300" y="7223760"/>
                    <a:pt x="7223760" y="7988300"/>
                    <a:pt x="6280150" y="7988300"/>
                  </a:cubicBezTo>
                  <a:close/>
                </a:path>
              </a:pathLst>
            </a:custGeom>
            <a:blipFill rotWithShape="1">
              <a:blip r:embed="rId12">
                <a:alphaModFix/>
              </a:blip>
              <a:stretch>
                <a:fillRect b="-24973" l="0" r="0" t="-24973"/>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4"/>
            <p:cNvSpPr/>
            <p:nvPr/>
          </p:nvSpPr>
          <p:spPr>
            <a:xfrm>
              <a:off x="0" y="0"/>
              <a:ext cx="7988300" cy="7988300"/>
            </a:xfrm>
            <a:custGeom>
              <a:rect b="b" l="l" r="r" t="t"/>
              <a:pathLst>
                <a:path extrusionOk="0" h="7988300" w="7988300">
                  <a:moveTo>
                    <a:pt x="6280150" y="0"/>
                  </a:moveTo>
                  <a:lnTo>
                    <a:pt x="1708150" y="0"/>
                  </a:lnTo>
                  <a:cubicBezTo>
                    <a:pt x="764540" y="0"/>
                    <a:pt x="0" y="764540"/>
                    <a:pt x="0" y="1708150"/>
                  </a:cubicBezTo>
                  <a:lnTo>
                    <a:pt x="0" y="6280150"/>
                  </a:lnTo>
                  <a:cubicBezTo>
                    <a:pt x="0" y="7223760"/>
                    <a:pt x="764540" y="7988300"/>
                    <a:pt x="1708150" y="7988300"/>
                  </a:cubicBezTo>
                  <a:lnTo>
                    <a:pt x="6280150" y="7988300"/>
                  </a:lnTo>
                  <a:cubicBezTo>
                    <a:pt x="7223760" y="7988300"/>
                    <a:pt x="7988300" y="7223760"/>
                    <a:pt x="7988300" y="6280150"/>
                  </a:cubicBezTo>
                  <a:lnTo>
                    <a:pt x="7988300" y="1708150"/>
                  </a:lnTo>
                  <a:cubicBezTo>
                    <a:pt x="7988300" y="764540"/>
                    <a:pt x="7223760" y="0"/>
                    <a:pt x="6280150" y="0"/>
                  </a:cubicBezTo>
                  <a:close/>
                  <a:moveTo>
                    <a:pt x="7425690" y="5905500"/>
                  </a:moveTo>
                  <a:cubicBezTo>
                    <a:pt x="7425690" y="6699250"/>
                    <a:pt x="6781800" y="7343140"/>
                    <a:pt x="5988050" y="7343140"/>
                  </a:cubicBezTo>
                  <a:lnTo>
                    <a:pt x="2139950" y="7343140"/>
                  </a:lnTo>
                  <a:cubicBezTo>
                    <a:pt x="1346200" y="7343140"/>
                    <a:pt x="702310" y="6699250"/>
                    <a:pt x="702310" y="5905500"/>
                  </a:cubicBezTo>
                  <a:lnTo>
                    <a:pt x="702310" y="2057400"/>
                  </a:lnTo>
                  <a:cubicBezTo>
                    <a:pt x="702310" y="1263650"/>
                    <a:pt x="1346200" y="619760"/>
                    <a:pt x="2139950" y="619760"/>
                  </a:cubicBezTo>
                  <a:lnTo>
                    <a:pt x="5988050" y="619760"/>
                  </a:lnTo>
                  <a:cubicBezTo>
                    <a:pt x="6781800" y="619760"/>
                    <a:pt x="7425690" y="1263650"/>
                    <a:pt x="7425690" y="2057400"/>
                  </a:cubicBezTo>
                  <a:lnTo>
                    <a:pt x="7425690" y="5905500"/>
                  </a:lnTo>
                  <a:close/>
                </a:path>
              </a:pathLst>
            </a:custGeom>
            <a:blipFill rotWithShape="1">
              <a:blip r:embed="rId4">
                <a:alphaModFix/>
              </a:blip>
              <a:stretch>
                <a:fillRect b="-38953" l="-38990" r="-38837" t="-38802"/>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 name="Google Shape;579;p14"/>
          <p:cNvGrpSpPr/>
          <p:nvPr/>
        </p:nvGrpSpPr>
        <p:grpSpPr>
          <a:xfrm rot="377750">
            <a:off x="9065527" y="-1276274"/>
            <a:ext cx="3986361" cy="3986361"/>
            <a:chOff x="0" y="0"/>
            <a:chExt cx="7988300" cy="7988300"/>
          </a:xfrm>
        </p:grpSpPr>
        <p:sp>
          <p:nvSpPr>
            <p:cNvPr id="580" name="Google Shape;580;p14"/>
            <p:cNvSpPr/>
            <p:nvPr/>
          </p:nvSpPr>
          <p:spPr>
            <a:xfrm>
              <a:off x="0" y="0"/>
              <a:ext cx="7988300" cy="7988300"/>
            </a:xfrm>
            <a:custGeom>
              <a:rect b="b" l="l" r="r" t="t"/>
              <a:pathLst>
                <a:path extrusionOk="0" h="7988300" w="7988300">
                  <a:moveTo>
                    <a:pt x="6280150" y="7988300"/>
                  </a:moveTo>
                  <a:lnTo>
                    <a:pt x="1708150" y="7988300"/>
                  </a:lnTo>
                  <a:cubicBezTo>
                    <a:pt x="764540" y="7988300"/>
                    <a:pt x="0" y="7223760"/>
                    <a:pt x="0" y="6280150"/>
                  </a:cubicBezTo>
                  <a:lnTo>
                    <a:pt x="0" y="1708150"/>
                  </a:lnTo>
                  <a:cubicBezTo>
                    <a:pt x="0" y="764540"/>
                    <a:pt x="764540" y="0"/>
                    <a:pt x="1708150" y="0"/>
                  </a:cubicBezTo>
                  <a:lnTo>
                    <a:pt x="6280150" y="0"/>
                  </a:lnTo>
                  <a:cubicBezTo>
                    <a:pt x="7223760" y="0"/>
                    <a:pt x="7988300" y="764540"/>
                    <a:pt x="7988300" y="1708150"/>
                  </a:cubicBezTo>
                  <a:lnTo>
                    <a:pt x="7988300" y="6280150"/>
                  </a:lnTo>
                  <a:cubicBezTo>
                    <a:pt x="7988300" y="7223760"/>
                    <a:pt x="7223760" y="7988300"/>
                    <a:pt x="6280150" y="7988300"/>
                  </a:cubicBezTo>
                  <a:close/>
                </a:path>
              </a:pathLst>
            </a:custGeom>
            <a:blipFill rotWithShape="1">
              <a:blip r:embed="rId13">
                <a:alphaModFix/>
              </a:blip>
              <a:stretch>
                <a:fillRect b="0" l="-38180" r="-3818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4"/>
            <p:cNvSpPr/>
            <p:nvPr/>
          </p:nvSpPr>
          <p:spPr>
            <a:xfrm>
              <a:off x="0" y="0"/>
              <a:ext cx="7988300" cy="7988300"/>
            </a:xfrm>
            <a:custGeom>
              <a:rect b="b" l="l" r="r" t="t"/>
              <a:pathLst>
                <a:path extrusionOk="0" h="7988300" w="7988300">
                  <a:moveTo>
                    <a:pt x="6280150" y="0"/>
                  </a:moveTo>
                  <a:lnTo>
                    <a:pt x="1708150" y="0"/>
                  </a:lnTo>
                  <a:cubicBezTo>
                    <a:pt x="764540" y="0"/>
                    <a:pt x="0" y="764540"/>
                    <a:pt x="0" y="1708150"/>
                  </a:cubicBezTo>
                  <a:lnTo>
                    <a:pt x="0" y="6280150"/>
                  </a:lnTo>
                  <a:cubicBezTo>
                    <a:pt x="0" y="7223760"/>
                    <a:pt x="764540" y="7988300"/>
                    <a:pt x="1708150" y="7988300"/>
                  </a:cubicBezTo>
                  <a:lnTo>
                    <a:pt x="6280150" y="7988300"/>
                  </a:lnTo>
                  <a:cubicBezTo>
                    <a:pt x="7223760" y="7988300"/>
                    <a:pt x="7988300" y="7223760"/>
                    <a:pt x="7988300" y="6280150"/>
                  </a:cubicBezTo>
                  <a:lnTo>
                    <a:pt x="7988300" y="1708150"/>
                  </a:lnTo>
                  <a:cubicBezTo>
                    <a:pt x="7988300" y="764540"/>
                    <a:pt x="7223760" y="0"/>
                    <a:pt x="6280150" y="0"/>
                  </a:cubicBezTo>
                  <a:close/>
                  <a:moveTo>
                    <a:pt x="7425690" y="5905500"/>
                  </a:moveTo>
                  <a:cubicBezTo>
                    <a:pt x="7425690" y="6699250"/>
                    <a:pt x="6781800" y="7343140"/>
                    <a:pt x="5988050" y="7343140"/>
                  </a:cubicBezTo>
                  <a:lnTo>
                    <a:pt x="2139950" y="7343140"/>
                  </a:lnTo>
                  <a:cubicBezTo>
                    <a:pt x="1346200" y="7343140"/>
                    <a:pt x="702310" y="6699250"/>
                    <a:pt x="702310" y="5905500"/>
                  </a:cubicBezTo>
                  <a:lnTo>
                    <a:pt x="702310" y="2057400"/>
                  </a:lnTo>
                  <a:cubicBezTo>
                    <a:pt x="702310" y="1263650"/>
                    <a:pt x="1346200" y="619760"/>
                    <a:pt x="2139950" y="619760"/>
                  </a:cubicBezTo>
                  <a:lnTo>
                    <a:pt x="5988050" y="619760"/>
                  </a:lnTo>
                  <a:cubicBezTo>
                    <a:pt x="6781800" y="619760"/>
                    <a:pt x="7425690" y="1263650"/>
                    <a:pt x="7425690" y="2057400"/>
                  </a:cubicBezTo>
                  <a:lnTo>
                    <a:pt x="7425690" y="5905500"/>
                  </a:lnTo>
                  <a:close/>
                </a:path>
              </a:pathLst>
            </a:custGeom>
            <a:blipFill rotWithShape="1">
              <a:blip r:embed="rId4">
                <a:alphaModFix/>
              </a:blip>
              <a:stretch>
                <a:fillRect b="-38953" l="-38990" r="-38837" t="-38802"/>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 name="Google Shape;582;p14"/>
          <p:cNvGrpSpPr/>
          <p:nvPr/>
        </p:nvGrpSpPr>
        <p:grpSpPr>
          <a:xfrm rot="377750">
            <a:off x="3263076" y="7086068"/>
            <a:ext cx="3986361" cy="3986361"/>
            <a:chOff x="0" y="0"/>
            <a:chExt cx="7988300" cy="7988300"/>
          </a:xfrm>
        </p:grpSpPr>
        <p:sp>
          <p:nvSpPr>
            <p:cNvPr id="583" name="Google Shape;583;p14"/>
            <p:cNvSpPr/>
            <p:nvPr/>
          </p:nvSpPr>
          <p:spPr>
            <a:xfrm>
              <a:off x="0" y="0"/>
              <a:ext cx="7988300" cy="7988300"/>
            </a:xfrm>
            <a:custGeom>
              <a:rect b="b" l="l" r="r" t="t"/>
              <a:pathLst>
                <a:path extrusionOk="0" h="7988300" w="7988300">
                  <a:moveTo>
                    <a:pt x="6280150" y="7988300"/>
                  </a:moveTo>
                  <a:lnTo>
                    <a:pt x="1708150" y="7988300"/>
                  </a:lnTo>
                  <a:cubicBezTo>
                    <a:pt x="764540" y="7988300"/>
                    <a:pt x="0" y="7223760"/>
                    <a:pt x="0" y="6280150"/>
                  </a:cubicBezTo>
                  <a:lnTo>
                    <a:pt x="0" y="1708150"/>
                  </a:lnTo>
                  <a:cubicBezTo>
                    <a:pt x="0" y="764540"/>
                    <a:pt x="764540" y="0"/>
                    <a:pt x="1708150" y="0"/>
                  </a:cubicBezTo>
                  <a:lnTo>
                    <a:pt x="6280150" y="0"/>
                  </a:lnTo>
                  <a:cubicBezTo>
                    <a:pt x="7223760" y="0"/>
                    <a:pt x="7988300" y="764540"/>
                    <a:pt x="7988300" y="1708150"/>
                  </a:cubicBezTo>
                  <a:lnTo>
                    <a:pt x="7988300" y="6280150"/>
                  </a:lnTo>
                  <a:cubicBezTo>
                    <a:pt x="7988300" y="7223760"/>
                    <a:pt x="7223760" y="7988300"/>
                    <a:pt x="6280150" y="7988300"/>
                  </a:cubicBezTo>
                  <a:close/>
                </a:path>
              </a:pathLst>
            </a:custGeom>
            <a:blipFill rotWithShape="1">
              <a:blip r:embed="rId14">
                <a:alphaModFix/>
              </a:blip>
              <a:stretch>
                <a:fillRect b="0" l="-24998" r="-24998"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4"/>
            <p:cNvSpPr/>
            <p:nvPr/>
          </p:nvSpPr>
          <p:spPr>
            <a:xfrm>
              <a:off x="0" y="0"/>
              <a:ext cx="7988300" cy="7988300"/>
            </a:xfrm>
            <a:custGeom>
              <a:rect b="b" l="l" r="r" t="t"/>
              <a:pathLst>
                <a:path extrusionOk="0" h="7988300" w="7988300">
                  <a:moveTo>
                    <a:pt x="6280150" y="0"/>
                  </a:moveTo>
                  <a:lnTo>
                    <a:pt x="1708150" y="0"/>
                  </a:lnTo>
                  <a:cubicBezTo>
                    <a:pt x="764540" y="0"/>
                    <a:pt x="0" y="764540"/>
                    <a:pt x="0" y="1708150"/>
                  </a:cubicBezTo>
                  <a:lnTo>
                    <a:pt x="0" y="6280150"/>
                  </a:lnTo>
                  <a:cubicBezTo>
                    <a:pt x="0" y="7223760"/>
                    <a:pt x="764540" y="7988300"/>
                    <a:pt x="1708150" y="7988300"/>
                  </a:cubicBezTo>
                  <a:lnTo>
                    <a:pt x="6280150" y="7988300"/>
                  </a:lnTo>
                  <a:cubicBezTo>
                    <a:pt x="7223760" y="7988300"/>
                    <a:pt x="7988300" y="7223760"/>
                    <a:pt x="7988300" y="6280150"/>
                  </a:cubicBezTo>
                  <a:lnTo>
                    <a:pt x="7988300" y="1708150"/>
                  </a:lnTo>
                  <a:cubicBezTo>
                    <a:pt x="7988300" y="764540"/>
                    <a:pt x="7223760" y="0"/>
                    <a:pt x="6280150" y="0"/>
                  </a:cubicBezTo>
                  <a:close/>
                  <a:moveTo>
                    <a:pt x="7425690" y="5905500"/>
                  </a:moveTo>
                  <a:cubicBezTo>
                    <a:pt x="7425690" y="6699250"/>
                    <a:pt x="6781800" y="7343140"/>
                    <a:pt x="5988050" y="7343140"/>
                  </a:cubicBezTo>
                  <a:lnTo>
                    <a:pt x="2139950" y="7343140"/>
                  </a:lnTo>
                  <a:cubicBezTo>
                    <a:pt x="1346200" y="7343140"/>
                    <a:pt x="702310" y="6699250"/>
                    <a:pt x="702310" y="5905500"/>
                  </a:cubicBezTo>
                  <a:lnTo>
                    <a:pt x="702310" y="2057400"/>
                  </a:lnTo>
                  <a:cubicBezTo>
                    <a:pt x="702310" y="1263650"/>
                    <a:pt x="1346200" y="619760"/>
                    <a:pt x="2139950" y="619760"/>
                  </a:cubicBezTo>
                  <a:lnTo>
                    <a:pt x="5988050" y="619760"/>
                  </a:lnTo>
                  <a:cubicBezTo>
                    <a:pt x="6781800" y="619760"/>
                    <a:pt x="7425690" y="1263650"/>
                    <a:pt x="7425690" y="2057400"/>
                  </a:cubicBezTo>
                  <a:lnTo>
                    <a:pt x="7425690" y="5905500"/>
                  </a:lnTo>
                  <a:close/>
                </a:path>
              </a:pathLst>
            </a:custGeom>
            <a:blipFill rotWithShape="1">
              <a:blip r:embed="rId4">
                <a:alphaModFix/>
              </a:blip>
              <a:stretch>
                <a:fillRect b="-38953" l="-38990" r="-38837" t="-38802"/>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 name="Google Shape;585;p14"/>
          <p:cNvGrpSpPr/>
          <p:nvPr/>
        </p:nvGrpSpPr>
        <p:grpSpPr>
          <a:xfrm rot="377750">
            <a:off x="16610002" y="8558601"/>
            <a:ext cx="3986361" cy="3986361"/>
            <a:chOff x="0" y="0"/>
            <a:chExt cx="7988300" cy="7988300"/>
          </a:xfrm>
        </p:grpSpPr>
        <p:sp>
          <p:nvSpPr>
            <p:cNvPr id="586" name="Google Shape;586;p14"/>
            <p:cNvSpPr/>
            <p:nvPr/>
          </p:nvSpPr>
          <p:spPr>
            <a:xfrm>
              <a:off x="0" y="0"/>
              <a:ext cx="7988300" cy="7988300"/>
            </a:xfrm>
            <a:custGeom>
              <a:rect b="b" l="l" r="r" t="t"/>
              <a:pathLst>
                <a:path extrusionOk="0" h="7988300" w="7988300">
                  <a:moveTo>
                    <a:pt x="6280150" y="7988300"/>
                  </a:moveTo>
                  <a:lnTo>
                    <a:pt x="1708150" y="7988300"/>
                  </a:lnTo>
                  <a:cubicBezTo>
                    <a:pt x="764540" y="7988300"/>
                    <a:pt x="0" y="7223760"/>
                    <a:pt x="0" y="6280150"/>
                  </a:cubicBezTo>
                  <a:lnTo>
                    <a:pt x="0" y="1708150"/>
                  </a:lnTo>
                  <a:cubicBezTo>
                    <a:pt x="0" y="764540"/>
                    <a:pt x="764540" y="0"/>
                    <a:pt x="1708150" y="0"/>
                  </a:cubicBezTo>
                  <a:lnTo>
                    <a:pt x="6280150" y="0"/>
                  </a:lnTo>
                  <a:cubicBezTo>
                    <a:pt x="7223760" y="0"/>
                    <a:pt x="7988300" y="764540"/>
                    <a:pt x="7988300" y="1708150"/>
                  </a:cubicBezTo>
                  <a:lnTo>
                    <a:pt x="7988300" y="6280150"/>
                  </a:lnTo>
                  <a:cubicBezTo>
                    <a:pt x="7988300" y="7223760"/>
                    <a:pt x="7223760" y="7988300"/>
                    <a:pt x="6280150" y="7988300"/>
                  </a:cubicBezTo>
                  <a:close/>
                </a:path>
              </a:pathLst>
            </a:custGeom>
            <a:blipFill rotWithShape="1">
              <a:blip r:embed="rId15">
                <a:alphaModFix/>
              </a:blip>
              <a:stretch>
                <a:fillRect b="-16663" l="0" r="0" t="-16664"/>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4"/>
            <p:cNvSpPr/>
            <p:nvPr/>
          </p:nvSpPr>
          <p:spPr>
            <a:xfrm>
              <a:off x="0" y="0"/>
              <a:ext cx="7988300" cy="7988300"/>
            </a:xfrm>
            <a:custGeom>
              <a:rect b="b" l="l" r="r" t="t"/>
              <a:pathLst>
                <a:path extrusionOk="0" h="7988300" w="7988300">
                  <a:moveTo>
                    <a:pt x="6280150" y="0"/>
                  </a:moveTo>
                  <a:lnTo>
                    <a:pt x="1708150" y="0"/>
                  </a:lnTo>
                  <a:cubicBezTo>
                    <a:pt x="764540" y="0"/>
                    <a:pt x="0" y="764540"/>
                    <a:pt x="0" y="1708150"/>
                  </a:cubicBezTo>
                  <a:lnTo>
                    <a:pt x="0" y="6280150"/>
                  </a:lnTo>
                  <a:cubicBezTo>
                    <a:pt x="0" y="7223760"/>
                    <a:pt x="764540" y="7988300"/>
                    <a:pt x="1708150" y="7988300"/>
                  </a:cubicBezTo>
                  <a:lnTo>
                    <a:pt x="6280150" y="7988300"/>
                  </a:lnTo>
                  <a:cubicBezTo>
                    <a:pt x="7223760" y="7988300"/>
                    <a:pt x="7988300" y="7223760"/>
                    <a:pt x="7988300" y="6280150"/>
                  </a:cubicBezTo>
                  <a:lnTo>
                    <a:pt x="7988300" y="1708150"/>
                  </a:lnTo>
                  <a:cubicBezTo>
                    <a:pt x="7988300" y="764540"/>
                    <a:pt x="7223760" y="0"/>
                    <a:pt x="6280150" y="0"/>
                  </a:cubicBezTo>
                  <a:close/>
                  <a:moveTo>
                    <a:pt x="7425690" y="5905500"/>
                  </a:moveTo>
                  <a:cubicBezTo>
                    <a:pt x="7425690" y="6699250"/>
                    <a:pt x="6781800" y="7343140"/>
                    <a:pt x="5988050" y="7343140"/>
                  </a:cubicBezTo>
                  <a:lnTo>
                    <a:pt x="2139950" y="7343140"/>
                  </a:lnTo>
                  <a:cubicBezTo>
                    <a:pt x="1346200" y="7343140"/>
                    <a:pt x="702310" y="6699250"/>
                    <a:pt x="702310" y="5905500"/>
                  </a:cubicBezTo>
                  <a:lnTo>
                    <a:pt x="702310" y="2057400"/>
                  </a:lnTo>
                  <a:cubicBezTo>
                    <a:pt x="702310" y="1263650"/>
                    <a:pt x="1346200" y="619760"/>
                    <a:pt x="2139950" y="619760"/>
                  </a:cubicBezTo>
                  <a:lnTo>
                    <a:pt x="5988050" y="619760"/>
                  </a:lnTo>
                  <a:cubicBezTo>
                    <a:pt x="6781800" y="619760"/>
                    <a:pt x="7425690" y="1263650"/>
                    <a:pt x="7425690" y="2057400"/>
                  </a:cubicBezTo>
                  <a:lnTo>
                    <a:pt x="7425690" y="5905500"/>
                  </a:lnTo>
                  <a:close/>
                </a:path>
              </a:pathLst>
            </a:custGeom>
            <a:blipFill rotWithShape="1">
              <a:blip r:embed="rId4">
                <a:alphaModFix/>
              </a:blip>
              <a:stretch>
                <a:fillRect b="-38953" l="-38990" r="-38837" t="-38802"/>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 name="Google Shape;588;p14"/>
          <p:cNvGrpSpPr/>
          <p:nvPr/>
        </p:nvGrpSpPr>
        <p:grpSpPr>
          <a:xfrm rot="377750">
            <a:off x="-1185899" y="6595224"/>
            <a:ext cx="3986361" cy="3986361"/>
            <a:chOff x="0" y="0"/>
            <a:chExt cx="7988300" cy="7988300"/>
          </a:xfrm>
        </p:grpSpPr>
        <p:sp>
          <p:nvSpPr>
            <p:cNvPr id="589" name="Google Shape;589;p14"/>
            <p:cNvSpPr/>
            <p:nvPr/>
          </p:nvSpPr>
          <p:spPr>
            <a:xfrm>
              <a:off x="0" y="0"/>
              <a:ext cx="7988300" cy="7988300"/>
            </a:xfrm>
            <a:custGeom>
              <a:rect b="b" l="l" r="r" t="t"/>
              <a:pathLst>
                <a:path extrusionOk="0" h="7988300" w="7988300">
                  <a:moveTo>
                    <a:pt x="6280150" y="7988300"/>
                  </a:moveTo>
                  <a:lnTo>
                    <a:pt x="1708150" y="7988300"/>
                  </a:lnTo>
                  <a:cubicBezTo>
                    <a:pt x="764540" y="7988300"/>
                    <a:pt x="0" y="7223760"/>
                    <a:pt x="0" y="6280150"/>
                  </a:cubicBezTo>
                  <a:lnTo>
                    <a:pt x="0" y="1708150"/>
                  </a:lnTo>
                  <a:cubicBezTo>
                    <a:pt x="0" y="764540"/>
                    <a:pt x="764540" y="0"/>
                    <a:pt x="1708150" y="0"/>
                  </a:cubicBezTo>
                  <a:lnTo>
                    <a:pt x="6280150" y="0"/>
                  </a:lnTo>
                  <a:cubicBezTo>
                    <a:pt x="7223760" y="0"/>
                    <a:pt x="7988300" y="764540"/>
                    <a:pt x="7988300" y="1708150"/>
                  </a:cubicBezTo>
                  <a:lnTo>
                    <a:pt x="7988300" y="6280150"/>
                  </a:lnTo>
                  <a:cubicBezTo>
                    <a:pt x="7988300" y="7223760"/>
                    <a:pt x="7223760" y="7988300"/>
                    <a:pt x="6280150" y="7988300"/>
                  </a:cubicBezTo>
                  <a:close/>
                </a:path>
              </a:pathLst>
            </a:custGeom>
            <a:blipFill rotWithShape="1">
              <a:blip r:embed="rId16">
                <a:alphaModFix/>
              </a:blip>
              <a:stretch>
                <a:fillRect b="0" l="-22990" r="-2299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4"/>
            <p:cNvSpPr/>
            <p:nvPr/>
          </p:nvSpPr>
          <p:spPr>
            <a:xfrm>
              <a:off x="0" y="0"/>
              <a:ext cx="7988300" cy="7988300"/>
            </a:xfrm>
            <a:custGeom>
              <a:rect b="b" l="l" r="r" t="t"/>
              <a:pathLst>
                <a:path extrusionOk="0" h="7988300" w="7988300">
                  <a:moveTo>
                    <a:pt x="6280150" y="0"/>
                  </a:moveTo>
                  <a:lnTo>
                    <a:pt x="1708150" y="0"/>
                  </a:lnTo>
                  <a:cubicBezTo>
                    <a:pt x="764540" y="0"/>
                    <a:pt x="0" y="764540"/>
                    <a:pt x="0" y="1708150"/>
                  </a:cubicBezTo>
                  <a:lnTo>
                    <a:pt x="0" y="6280150"/>
                  </a:lnTo>
                  <a:cubicBezTo>
                    <a:pt x="0" y="7223760"/>
                    <a:pt x="764540" y="7988300"/>
                    <a:pt x="1708150" y="7988300"/>
                  </a:cubicBezTo>
                  <a:lnTo>
                    <a:pt x="6280150" y="7988300"/>
                  </a:lnTo>
                  <a:cubicBezTo>
                    <a:pt x="7223760" y="7988300"/>
                    <a:pt x="7988300" y="7223760"/>
                    <a:pt x="7988300" y="6280150"/>
                  </a:cubicBezTo>
                  <a:lnTo>
                    <a:pt x="7988300" y="1708150"/>
                  </a:lnTo>
                  <a:cubicBezTo>
                    <a:pt x="7988300" y="764540"/>
                    <a:pt x="7223760" y="0"/>
                    <a:pt x="6280150" y="0"/>
                  </a:cubicBezTo>
                  <a:close/>
                  <a:moveTo>
                    <a:pt x="7425690" y="5905500"/>
                  </a:moveTo>
                  <a:cubicBezTo>
                    <a:pt x="7425690" y="6699250"/>
                    <a:pt x="6781800" y="7343140"/>
                    <a:pt x="5988050" y="7343140"/>
                  </a:cubicBezTo>
                  <a:lnTo>
                    <a:pt x="2139950" y="7343140"/>
                  </a:lnTo>
                  <a:cubicBezTo>
                    <a:pt x="1346200" y="7343140"/>
                    <a:pt x="702310" y="6699250"/>
                    <a:pt x="702310" y="5905500"/>
                  </a:cubicBezTo>
                  <a:lnTo>
                    <a:pt x="702310" y="2057400"/>
                  </a:lnTo>
                  <a:cubicBezTo>
                    <a:pt x="702310" y="1263650"/>
                    <a:pt x="1346200" y="619760"/>
                    <a:pt x="2139950" y="619760"/>
                  </a:cubicBezTo>
                  <a:lnTo>
                    <a:pt x="5988050" y="619760"/>
                  </a:lnTo>
                  <a:cubicBezTo>
                    <a:pt x="6781800" y="619760"/>
                    <a:pt x="7425690" y="1263650"/>
                    <a:pt x="7425690" y="2057400"/>
                  </a:cubicBezTo>
                  <a:lnTo>
                    <a:pt x="7425690" y="5905500"/>
                  </a:lnTo>
                  <a:close/>
                </a:path>
              </a:pathLst>
            </a:custGeom>
            <a:blipFill rotWithShape="1">
              <a:blip r:embed="rId4">
                <a:alphaModFix/>
              </a:blip>
              <a:stretch>
                <a:fillRect b="-38953" l="-38990" r="-38837" t="-38802"/>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 name="Google Shape;591;p14"/>
          <p:cNvGrpSpPr/>
          <p:nvPr/>
        </p:nvGrpSpPr>
        <p:grpSpPr>
          <a:xfrm rot="377750">
            <a:off x="12161027" y="8067757"/>
            <a:ext cx="3986361" cy="3986361"/>
            <a:chOff x="0" y="0"/>
            <a:chExt cx="7988300" cy="7988300"/>
          </a:xfrm>
        </p:grpSpPr>
        <p:sp>
          <p:nvSpPr>
            <p:cNvPr id="592" name="Google Shape;592;p14"/>
            <p:cNvSpPr/>
            <p:nvPr/>
          </p:nvSpPr>
          <p:spPr>
            <a:xfrm>
              <a:off x="0" y="0"/>
              <a:ext cx="7988300" cy="7988300"/>
            </a:xfrm>
            <a:custGeom>
              <a:rect b="b" l="l" r="r" t="t"/>
              <a:pathLst>
                <a:path extrusionOk="0" h="7988300" w="7988300">
                  <a:moveTo>
                    <a:pt x="6280150" y="7988300"/>
                  </a:moveTo>
                  <a:lnTo>
                    <a:pt x="1708150" y="7988300"/>
                  </a:lnTo>
                  <a:cubicBezTo>
                    <a:pt x="764540" y="7988300"/>
                    <a:pt x="0" y="7223760"/>
                    <a:pt x="0" y="6280150"/>
                  </a:cubicBezTo>
                  <a:lnTo>
                    <a:pt x="0" y="1708150"/>
                  </a:lnTo>
                  <a:cubicBezTo>
                    <a:pt x="0" y="764540"/>
                    <a:pt x="764540" y="0"/>
                    <a:pt x="1708150" y="0"/>
                  </a:cubicBezTo>
                  <a:lnTo>
                    <a:pt x="6280150" y="0"/>
                  </a:lnTo>
                  <a:cubicBezTo>
                    <a:pt x="7223760" y="0"/>
                    <a:pt x="7988300" y="764540"/>
                    <a:pt x="7988300" y="1708150"/>
                  </a:cubicBezTo>
                  <a:lnTo>
                    <a:pt x="7988300" y="6280150"/>
                  </a:lnTo>
                  <a:cubicBezTo>
                    <a:pt x="7988300" y="7223760"/>
                    <a:pt x="7223760" y="7988300"/>
                    <a:pt x="6280150" y="7988300"/>
                  </a:cubicBezTo>
                  <a:close/>
                </a:path>
              </a:pathLst>
            </a:custGeom>
            <a:blipFill rotWithShape="1">
              <a:blip r:embed="rId17">
                <a:alphaModFix/>
              </a:blip>
              <a:stretch>
                <a:fillRect b="0" l="-24998" r="-24998"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4"/>
            <p:cNvSpPr/>
            <p:nvPr/>
          </p:nvSpPr>
          <p:spPr>
            <a:xfrm>
              <a:off x="0" y="0"/>
              <a:ext cx="7988300" cy="7988300"/>
            </a:xfrm>
            <a:custGeom>
              <a:rect b="b" l="l" r="r" t="t"/>
              <a:pathLst>
                <a:path extrusionOk="0" h="7988300" w="7988300">
                  <a:moveTo>
                    <a:pt x="6280150" y="0"/>
                  </a:moveTo>
                  <a:lnTo>
                    <a:pt x="1708150" y="0"/>
                  </a:lnTo>
                  <a:cubicBezTo>
                    <a:pt x="764540" y="0"/>
                    <a:pt x="0" y="764540"/>
                    <a:pt x="0" y="1708150"/>
                  </a:cubicBezTo>
                  <a:lnTo>
                    <a:pt x="0" y="6280150"/>
                  </a:lnTo>
                  <a:cubicBezTo>
                    <a:pt x="0" y="7223760"/>
                    <a:pt x="764540" y="7988300"/>
                    <a:pt x="1708150" y="7988300"/>
                  </a:cubicBezTo>
                  <a:lnTo>
                    <a:pt x="6280150" y="7988300"/>
                  </a:lnTo>
                  <a:cubicBezTo>
                    <a:pt x="7223760" y="7988300"/>
                    <a:pt x="7988300" y="7223760"/>
                    <a:pt x="7988300" y="6280150"/>
                  </a:cubicBezTo>
                  <a:lnTo>
                    <a:pt x="7988300" y="1708150"/>
                  </a:lnTo>
                  <a:cubicBezTo>
                    <a:pt x="7988300" y="764540"/>
                    <a:pt x="7223760" y="0"/>
                    <a:pt x="6280150" y="0"/>
                  </a:cubicBezTo>
                  <a:close/>
                  <a:moveTo>
                    <a:pt x="7425690" y="5905500"/>
                  </a:moveTo>
                  <a:cubicBezTo>
                    <a:pt x="7425690" y="6699250"/>
                    <a:pt x="6781800" y="7343140"/>
                    <a:pt x="5988050" y="7343140"/>
                  </a:cubicBezTo>
                  <a:lnTo>
                    <a:pt x="2139950" y="7343140"/>
                  </a:lnTo>
                  <a:cubicBezTo>
                    <a:pt x="1346200" y="7343140"/>
                    <a:pt x="702310" y="6699250"/>
                    <a:pt x="702310" y="5905500"/>
                  </a:cubicBezTo>
                  <a:lnTo>
                    <a:pt x="702310" y="2057400"/>
                  </a:lnTo>
                  <a:cubicBezTo>
                    <a:pt x="702310" y="1263650"/>
                    <a:pt x="1346200" y="619760"/>
                    <a:pt x="2139950" y="619760"/>
                  </a:cubicBezTo>
                  <a:lnTo>
                    <a:pt x="5988050" y="619760"/>
                  </a:lnTo>
                  <a:cubicBezTo>
                    <a:pt x="6781800" y="619760"/>
                    <a:pt x="7425690" y="1263650"/>
                    <a:pt x="7425690" y="2057400"/>
                  </a:cubicBezTo>
                  <a:lnTo>
                    <a:pt x="7425690" y="5905500"/>
                  </a:lnTo>
                  <a:close/>
                </a:path>
              </a:pathLst>
            </a:custGeom>
            <a:blipFill rotWithShape="1">
              <a:blip r:embed="rId4">
                <a:alphaModFix/>
              </a:blip>
              <a:stretch>
                <a:fillRect b="-38953" l="-38990" r="-38837" t="-38802"/>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 name="Google Shape;594;p14"/>
          <p:cNvGrpSpPr/>
          <p:nvPr/>
        </p:nvGrpSpPr>
        <p:grpSpPr>
          <a:xfrm rot="377750">
            <a:off x="7712051" y="7576913"/>
            <a:ext cx="3986361" cy="3986361"/>
            <a:chOff x="0" y="0"/>
            <a:chExt cx="7988300" cy="7988300"/>
          </a:xfrm>
        </p:grpSpPr>
        <p:sp>
          <p:nvSpPr>
            <p:cNvPr id="595" name="Google Shape;595;p14"/>
            <p:cNvSpPr/>
            <p:nvPr/>
          </p:nvSpPr>
          <p:spPr>
            <a:xfrm>
              <a:off x="0" y="0"/>
              <a:ext cx="7988300" cy="7988300"/>
            </a:xfrm>
            <a:custGeom>
              <a:rect b="b" l="l" r="r" t="t"/>
              <a:pathLst>
                <a:path extrusionOk="0" h="7988300" w="7988300">
                  <a:moveTo>
                    <a:pt x="6280150" y="7988300"/>
                  </a:moveTo>
                  <a:lnTo>
                    <a:pt x="1708150" y="7988300"/>
                  </a:lnTo>
                  <a:cubicBezTo>
                    <a:pt x="764540" y="7988300"/>
                    <a:pt x="0" y="7223760"/>
                    <a:pt x="0" y="6280150"/>
                  </a:cubicBezTo>
                  <a:lnTo>
                    <a:pt x="0" y="1708150"/>
                  </a:lnTo>
                  <a:cubicBezTo>
                    <a:pt x="0" y="764540"/>
                    <a:pt x="764540" y="0"/>
                    <a:pt x="1708150" y="0"/>
                  </a:cubicBezTo>
                  <a:lnTo>
                    <a:pt x="6280150" y="0"/>
                  </a:lnTo>
                  <a:cubicBezTo>
                    <a:pt x="7223760" y="0"/>
                    <a:pt x="7988300" y="764540"/>
                    <a:pt x="7988300" y="1708150"/>
                  </a:cubicBezTo>
                  <a:lnTo>
                    <a:pt x="7988300" y="6280150"/>
                  </a:lnTo>
                  <a:cubicBezTo>
                    <a:pt x="7988300" y="7223760"/>
                    <a:pt x="7223760" y="7988300"/>
                    <a:pt x="6280150" y="7988300"/>
                  </a:cubicBezTo>
                  <a:close/>
                </a:path>
              </a:pathLst>
            </a:custGeom>
            <a:blipFill rotWithShape="1">
              <a:blip r:embed="rId18">
                <a:alphaModFix/>
              </a:blip>
              <a:stretch>
                <a:fillRect b="0" l="-26333" r="-26333"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4"/>
            <p:cNvSpPr/>
            <p:nvPr/>
          </p:nvSpPr>
          <p:spPr>
            <a:xfrm>
              <a:off x="0" y="0"/>
              <a:ext cx="7988300" cy="7988300"/>
            </a:xfrm>
            <a:custGeom>
              <a:rect b="b" l="l" r="r" t="t"/>
              <a:pathLst>
                <a:path extrusionOk="0" h="7988300" w="7988300">
                  <a:moveTo>
                    <a:pt x="6280150" y="0"/>
                  </a:moveTo>
                  <a:lnTo>
                    <a:pt x="1708150" y="0"/>
                  </a:lnTo>
                  <a:cubicBezTo>
                    <a:pt x="764540" y="0"/>
                    <a:pt x="0" y="764540"/>
                    <a:pt x="0" y="1708150"/>
                  </a:cubicBezTo>
                  <a:lnTo>
                    <a:pt x="0" y="6280150"/>
                  </a:lnTo>
                  <a:cubicBezTo>
                    <a:pt x="0" y="7223760"/>
                    <a:pt x="764540" y="7988300"/>
                    <a:pt x="1708150" y="7988300"/>
                  </a:cubicBezTo>
                  <a:lnTo>
                    <a:pt x="6280150" y="7988300"/>
                  </a:lnTo>
                  <a:cubicBezTo>
                    <a:pt x="7223760" y="7988300"/>
                    <a:pt x="7988300" y="7223760"/>
                    <a:pt x="7988300" y="6280150"/>
                  </a:cubicBezTo>
                  <a:lnTo>
                    <a:pt x="7988300" y="1708150"/>
                  </a:lnTo>
                  <a:cubicBezTo>
                    <a:pt x="7988300" y="764540"/>
                    <a:pt x="7223760" y="0"/>
                    <a:pt x="6280150" y="0"/>
                  </a:cubicBezTo>
                  <a:close/>
                  <a:moveTo>
                    <a:pt x="7425690" y="5905500"/>
                  </a:moveTo>
                  <a:cubicBezTo>
                    <a:pt x="7425690" y="6699250"/>
                    <a:pt x="6781800" y="7343140"/>
                    <a:pt x="5988050" y="7343140"/>
                  </a:cubicBezTo>
                  <a:lnTo>
                    <a:pt x="2139950" y="7343140"/>
                  </a:lnTo>
                  <a:cubicBezTo>
                    <a:pt x="1346200" y="7343140"/>
                    <a:pt x="702310" y="6699250"/>
                    <a:pt x="702310" y="5905500"/>
                  </a:cubicBezTo>
                  <a:lnTo>
                    <a:pt x="702310" y="2057400"/>
                  </a:lnTo>
                  <a:cubicBezTo>
                    <a:pt x="702310" y="1263650"/>
                    <a:pt x="1346200" y="619760"/>
                    <a:pt x="2139950" y="619760"/>
                  </a:cubicBezTo>
                  <a:lnTo>
                    <a:pt x="5988050" y="619760"/>
                  </a:lnTo>
                  <a:cubicBezTo>
                    <a:pt x="6781800" y="619760"/>
                    <a:pt x="7425690" y="1263650"/>
                    <a:pt x="7425690" y="2057400"/>
                  </a:cubicBezTo>
                  <a:lnTo>
                    <a:pt x="7425690" y="5905500"/>
                  </a:lnTo>
                  <a:close/>
                </a:path>
              </a:pathLst>
            </a:custGeom>
            <a:blipFill rotWithShape="1">
              <a:blip r:embed="rId4">
                <a:alphaModFix/>
              </a:blip>
              <a:stretch>
                <a:fillRect b="-38953" l="-38990" r="-38837" t="-38802"/>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 name="Google Shape;597;p14"/>
          <p:cNvGrpSpPr/>
          <p:nvPr/>
        </p:nvGrpSpPr>
        <p:grpSpPr>
          <a:xfrm>
            <a:off x="5717664" y="2850236"/>
            <a:ext cx="6852673" cy="4441866"/>
            <a:chOff x="0" y="-38100"/>
            <a:chExt cx="1804819" cy="1169874"/>
          </a:xfrm>
        </p:grpSpPr>
        <p:sp>
          <p:nvSpPr>
            <p:cNvPr id="598" name="Google Shape;598;p14"/>
            <p:cNvSpPr/>
            <p:nvPr/>
          </p:nvSpPr>
          <p:spPr>
            <a:xfrm>
              <a:off x="0" y="0"/>
              <a:ext cx="1804819" cy="1131774"/>
            </a:xfrm>
            <a:custGeom>
              <a:rect b="b" l="l" r="r" t="t"/>
              <a:pathLst>
                <a:path extrusionOk="0" h="1131774" w="1804819">
                  <a:moveTo>
                    <a:pt x="24855" y="0"/>
                  </a:moveTo>
                  <a:lnTo>
                    <a:pt x="1779964" y="0"/>
                  </a:lnTo>
                  <a:cubicBezTo>
                    <a:pt x="1793691" y="0"/>
                    <a:pt x="1804819" y="11128"/>
                    <a:pt x="1804819" y="24855"/>
                  </a:cubicBezTo>
                  <a:lnTo>
                    <a:pt x="1804819" y="1106919"/>
                  </a:lnTo>
                  <a:cubicBezTo>
                    <a:pt x="1804819" y="1113511"/>
                    <a:pt x="1802200" y="1119833"/>
                    <a:pt x="1797539" y="1124494"/>
                  </a:cubicBezTo>
                  <a:cubicBezTo>
                    <a:pt x="1792878" y="1129155"/>
                    <a:pt x="1786556" y="1131774"/>
                    <a:pt x="1779964" y="1131774"/>
                  </a:cubicBezTo>
                  <a:lnTo>
                    <a:pt x="24855" y="1131774"/>
                  </a:lnTo>
                  <a:cubicBezTo>
                    <a:pt x="11128" y="1131774"/>
                    <a:pt x="0" y="1120646"/>
                    <a:pt x="0" y="1106919"/>
                  </a:cubicBezTo>
                  <a:lnTo>
                    <a:pt x="0" y="24855"/>
                  </a:lnTo>
                  <a:cubicBezTo>
                    <a:pt x="0" y="11128"/>
                    <a:pt x="11128" y="0"/>
                    <a:pt x="24855" y="0"/>
                  </a:cubicBezTo>
                  <a:close/>
                </a:path>
              </a:pathLst>
            </a:custGeom>
            <a:solidFill>
              <a:srgbClr val="3C93DF"/>
            </a:solidFill>
            <a:ln cap="rnd"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4"/>
            <p:cNvSpPr txBox="1"/>
            <p:nvPr/>
          </p:nvSpPr>
          <p:spPr>
            <a:xfrm>
              <a:off x="0" y="-38100"/>
              <a:ext cx="1804819" cy="116987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00" name="Google Shape;600;p14"/>
          <p:cNvSpPr txBox="1"/>
          <p:nvPr/>
        </p:nvSpPr>
        <p:spPr>
          <a:xfrm>
            <a:off x="5974999" y="3361074"/>
            <a:ext cx="6338002" cy="3638234"/>
          </a:xfrm>
          <a:prstGeom prst="rect">
            <a:avLst/>
          </a:prstGeom>
          <a:noFill/>
          <a:ln>
            <a:noFill/>
          </a:ln>
        </p:spPr>
        <p:txBody>
          <a:bodyPr anchorCtr="0" anchor="t" bIns="0" lIns="0" spcFirstLastPara="1" rIns="0" wrap="square" tIns="0">
            <a:spAutoFit/>
          </a:bodyPr>
          <a:lstStyle/>
          <a:p>
            <a:pPr indent="0" lvl="0" marL="0" marR="0" rtl="0" algn="ctr">
              <a:lnSpc>
                <a:spcPct val="140005"/>
              </a:lnSpc>
              <a:spcBef>
                <a:spcPts val="0"/>
              </a:spcBef>
              <a:spcAft>
                <a:spcPts val="0"/>
              </a:spcAft>
              <a:buNone/>
            </a:pPr>
            <a:r>
              <a:rPr b="0" i="0" lang="en-US" sz="10296" u="none" cap="none" strike="noStrike">
                <a:solidFill>
                  <a:srgbClr val="FFFFFF"/>
                </a:solidFill>
                <a:latin typeface="Arial"/>
                <a:ea typeface="Arial"/>
                <a:cs typeface="Arial"/>
                <a:sym typeface="Arial"/>
              </a:rPr>
              <a:t>Muchas Gracias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940"/>
        </a:solidFill>
      </p:bgPr>
    </p:bg>
    <p:spTree>
      <p:nvGrpSpPr>
        <p:cNvPr id="108" name="Shape 108"/>
        <p:cNvGrpSpPr/>
        <p:nvPr/>
      </p:nvGrpSpPr>
      <p:grpSpPr>
        <a:xfrm>
          <a:off x="0" y="0"/>
          <a:ext cx="0" cy="0"/>
          <a:chOff x="0" y="0"/>
          <a:chExt cx="0" cy="0"/>
        </a:xfrm>
      </p:grpSpPr>
      <p:grpSp>
        <p:nvGrpSpPr>
          <p:cNvPr id="109" name="Google Shape;109;p2"/>
          <p:cNvGrpSpPr/>
          <p:nvPr/>
        </p:nvGrpSpPr>
        <p:grpSpPr>
          <a:xfrm>
            <a:off x="11086470" y="4514092"/>
            <a:ext cx="8509125" cy="8509125"/>
            <a:chOff x="0" y="0"/>
            <a:chExt cx="7988300" cy="7988300"/>
          </a:xfrm>
        </p:grpSpPr>
        <p:sp>
          <p:nvSpPr>
            <p:cNvPr id="110" name="Google Shape;110;p2"/>
            <p:cNvSpPr/>
            <p:nvPr/>
          </p:nvSpPr>
          <p:spPr>
            <a:xfrm>
              <a:off x="0" y="0"/>
              <a:ext cx="7988300" cy="7988300"/>
            </a:xfrm>
            <a:custGeom>
              <a:rect b="b" l="l" r="r" t="t"/>
              <a:pathLst>
                <a:path extrusionOk="0" h="7988300" w="7988300">
                  <a:moveTo>
                    <a:pt x="6280150" y="7988300"/>
                  </a:moveTo>
                  <a:lnTo>
                    <a:pt x="1708150" y="7988300"/>
                  </a:lnTo>
                  <a:cubicBezTo>
                    <a:pt x="764540" y="7988300"/>
                    <a:pt x="0" y="7223760"/>
                    <a:pt x="0" y="6280150"/>
                  </a:cubicBezTo>
                  <a:lnTo>
                    <a:pt x="0" y="1708150"/>
                  </a:lnTo>
                  <a:cubicBezTo>
                    <a:pt x="0" y="764540"/>
                    <a:pt x="764540" y="0"/>
                    <a:pt x="1708150" y="0"/>
                  </a:cubicBezTo>
                  <a:lnTo>
                    <a:pt x="6280150" y="0"/>
                  </a:lnTo>
                  <a:cubicBezTo>
                    <a:pt x="7223760" y="0"/>
                    <a:pt x="7988300" y="764540"/>
                    <a:pt x="7988300" y="1708150"/>
                  </a:cubicBezTo>
                  <a:lnTo>
                    <a:pt x="7988300" y="6280150"/>
                  </a:lnTo>
                  <a:cubicBezTo>
                    <a:pt x="7988300" y="7223760"/>
                    <a:pt x="7223760" y="7988300"/>
                    <a:pt x="6280150" y="7988300"/>
                  </a:cubicBezTo>
                  <a:close/>
                </a:path>
              </a:pathLst>
            </a:custGeom>
            <a:blipFill rotWithShape="1">
              <a:blip r:embed="rId3">
                <a:alphaModFix/>
              </a:blip>
              <a:stretch>
                <a:fillRect b="0" l="-38885" r="-38883"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0" y="0"/>
              <a:ext cx="7988300" cy="7988300"/>
            </a:xfrm>
            <a:custGeom>
              <a:rect b="b" l="l" r="r" t="t"/>
              <a:pathLst>
                <a:path extrusionOk="0" h="7988300" w="7988300">
                  <a:moveTo>
                    <a:pt x="6280150" y="0"/>
                  </a:moveTo>
                  <a:lnTo>
                    <a:pt x="1708150" y="0"/>
                  </a:lnTo>
                  <a:cubicBezTo>
                    <a:pt x="764540" y="0"/>
                    <a:pt x="0" y="764540"/>
                    <a:pt x="0" y="1708150"/>
                  </a:cubicBezTo>
                  <a:lnTo>
                    <a:pt x="0" y="6280150"/>
                  </a:lnTo>
                  <a:cubicBezTo>
                    <a:pt x="0" y="7223760"/>
                    <a:pt x="764540" y="7988300"/>
                    <a:pt x="1708150" y="7988300"/>
                  </a:cubicBezTo>
                  <a:lnTo>
                    <a:pt x="6280150" y="7988300"/>
                  </a:lnTo>
                  <a:cubicBezTo>
                    <a:pt x="7223760" y="7988300"/>
                    <a:pt x="7988300" y="7223760"/>
                    <a:pt x="7988300" y="6280150"/>
                  </a:cubicBezTo>
                  <a:lnTo>
                    <a:pt x="7988300" y="1708150"/>
                  </a:lnTo>
                  <a:cubicBezTo>
                    <a:pt x="7988300" y="764540"/>
                    <a:pt x="7223760" y="0"/>
                    <a:pt x="6280150" y="0"/>
                  </a:cubicBezTo>
                  <a:close/>
                  <a:moveTo>
                    <a:pt x="7425690" y="5905500"/>
                  </a:moveTo>
                  <a:cubicBezTo>
                    <a:pt x="7425690" y="6699250"/>
                    <a:pt x="6781800" y="7343140"/>
                    <a:pt x="5988050" y="7343140"/>
                  </a:cubicBezTo>
                  <a:lnTo>
                    <a:pt x="2139950" y="7343140"/>
                  </a:lnTo>
                  <a:cubicBezTo>
                    <a:pt x="1346200" y="7343140"/>
                    <a:pt x="702310" y="6699250"/>
                    <a:pt x="702310" y="5905500"/>
                  </a:cubicBezTo>
                  <a:lnTo>
                    <a:pt x="702310" y="2057400"/>
                  </a:lnTo>
                  <a:cubicBezTo>
                    <a:pt x="702310" y="1263650"/>
                    <a:pt x="1346200" y="619760"/>
                    <a:pt x="2139950" y="619760"/>
                  </a:cubicBezTo>
                  <a:lnTo>
                    <a:pt x="5988050" y="619760"/>
                  </a:lnTo>
                  <a:cubicBezTo>
                    <a:pt x="6781800" y="619760"/>
                    <a:pt x="7425690" y="1263650"/>
                    <a:pt x="7425690" y="2057400"/>
                  </a:cubicBezTo>
                  <a:lnTo>
                    <a:pt x="7425690" y="5905500"/>
                  </a:lnTo>
                  <a:close/>
                </a:path>
              </a:pathLst>
            </a:custGeom>
            <a:blipFill rotWithShape="1">
              <a:blip r:embed="rId4">
                <a:alphaModFix/>
              </a:blip>
              <a:stretch>
                <a:fillRect b="-38953" l="-38990" r="-38837" t="-38802"/>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 name="Google Shape;112;p2"/>
          <p:cNvGrpSpPr/>
          <p:nvPr/>
        </p:nvGrpSpPr>
        <p:grpSpPr>
          <a:xfrm>
            <a:off x="1865847" y="916382"/>
            <a:ext cx="6683471" cy="7852273"/>
            <a:chOff x="0" y="-38100"/>
            <a:chExt cx="2267127" cy="2663601"/>
          </a:xfrm>
        </p:grpSpPr>
        <p:sp>
          <p:nvSpPr>
            <p:cNvPr id="113" name="Google Shape;113;p2"/>
            <p:cNvSpPr/>
            <p:nvPr/>
          </p:nvSpPr>
          <p:spPr>
            <a:xfrm>
              <a:off x="0" y="0"/>
              <a:ext cx="2267127" cy="2625501"/>
            </a:xfrm>
            <a:custGeom>
              <a:rect b="b" l="l" r="r" t="t"/>
              <a:pathLst>
                <a:path extrusionOk="0" h="2625501" w="2267127">
                  <a:moveTo>
                    <a:pt x="35909" y="0"/>
                  </a:moveTo>
                  <a:lnTo>
                    <a:pt x="2231218" y="0"/>
                  </a:lnTo>
                  <a:cubicBezTo>
                    <a:pt x="2251050" y="0"/>
                    <a:pt x="2267127" y="16077"/>
                    <a:pt x="2267127" y="35909"/>
                  </a:cubicBezTo>
                  <a:lnTo>
                    <a:pt x="2267127" y="2589592"/>
                  </a:lnTo>
                  <a:cubicBezTo>
                    <a:pt x="2267127" y="2599116"/>
                    <a:pt x="2263344" y="2608250"/>
                    <a:pt x="2256610" y="2614984"/>
                  </a:cubicBezTo>
                  <a:cubicBezTo>
                    <a:pt x="2249875" y="2621718"/>
                    <a:pt x="2240742" y="2625501"/>
                    <a:pt x="2231218" y="2625501"/>
                  </a:cubicBezTo>
                  <a:lnTo>
                    <a:pt x="35909" y="2625501"/>
                  </a:lnTo>
                  <a:cubicBezTo>
                    <a:pt x="26386" y="2625501"/>
                    <a:pt x="17252" y="2621718"/>
                    <a:pt x="10518" y="2614984"/>
                  </a:cubicBezTo>
                  <a:cubicBezTo>
                    <a:pt x="3783" y="2608250"/>
                    <a:pt x="0" y="2599116"/>
                    <a:pt x="0" y="2589592"/>
                  </a:cubicBezTo>
                  <a:lnTo>
                    <a:pt x="0" y="35909"/>
                  </a:lnTo>
                  <a:cubicBezTo>
                    <a:pt x="0" y="26386"/>
                    <a:pt x="3783" y="17252"/>
                    <a:pt x="10518" y="10518"/>
                  </a:cubicBezTo>
                  <a:cubicBezTo>
                    <a:pt x="17252" y="3783"/>
                    <a:pt x="26386" y="0"/>
                    <a:pt x="35909" y="0"/>
                  </a:cubicBezTo>
                  <a:close/>
                </a:path>
              </a:pathLst>
            </a:custGeom>
            <a:solidFill>
              <a:srgbClr val="3C93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txBox="1"/>
            <p:nvPr/>
          </p:nvSpPr>
          <p:spPr>
            <a:xfrm>
              <a:off x="0" y="-38100"/>
              <a:ext cx="2267127" cy="266360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5" name="Google Shape;115;p2"/>
          <p:cNvGrpSpPr/>
          <p:nvPr/>
        </p:nvGrpSpPr>
        <p:grpSpPr>
          <a:xfrm>
            <a:off x="9144000" y="-394850"/>
            <a:ext cx="4496557" cy="4496557"/>
            <a:chOff x="0" y="0"/>
            <a:chExt cx="7988300" cy="7988300"/>
          </a:xfrm>
        </p:grpSpPr>
        <p:sp>
          <p:nvSpPr>
            <p:cNvPr id="116" name="Google Shape;116;p2"/>
            <p:cNvSpPr/>
            <p:nvPr/>
          </p:nvSpPr>
          <p:spPr>
            <a:xfrm>
              <a:off x="0" y="0"/>
              <a:ext cx="7988300" cy="7988300"/>
            </a:xfrm>
            <a:custGeom>
              <a:rect b="b" l="l" r="r" t="t"/>
              <a:pathLst>
                <a:path extrusionOk="0" h="7988300" w="7988300">
                  <a:moveTo>
                    <a:pt x="6280150" y="7988300"/>
                  </a:moveTo>
                  <a:lnTo>
                    <a:pt x="1708150" y="7988300"/>
                  </a:lnTo>
                  <a:cubicBezTo>
                    <a:pt x="764540" y="7988300"/>
                    <a:pt x="0" y="7223760"/>
                    <a:pt x="0" y="6280150"/>
                  </a:cubicBezTo>
                  <a:lnTo>
                    <a:pt x="0" y="1708150"/>
                  </a:lnTo>
                  <a:cubicBezTo>
                    <a:pt x="0" y="764540"/>
                    <a:pt x="764540" y="0"/>
                    <a:pt x="1708150" y="0"/>
                  </a:cubicBezTo>
                  <a:lnTo>
                    <a:pt x="6280150" y="0"/>
                  </a:lnTo>
                  <a:cubicBezTo>
                    <a:pt x="7223760" y="0"/>
                    <a:pt x="7988300" y="764540"/>
                    <a:pt x="7988300" y="1708150"/>
                  </a:cubicBezTo>
                  <a:lnTo>
                    <a:pt x="7988300" y="6280150"/>
                  </a:lnTo>
                  <a:cubicBezTo>
                    <a:pt x="7988300" y="7223760"/>
                    <a:pt x="7223760" y="7988300"/>
                    <a:pt x="6280150" y="7988300"/>
                  </a:cubicBezTo>
                  <a:close/>
                </a:path>
              </a:pathLst>
            </a:custGeom>
            <a:blipFill rotWithShape="1">
              <a:blip r:embed="rId5">
                <a:alphaModFix/>
              </a:blip>
              <a:stretch>
                <a:fillRect b="0" l="-24756" r="-24756"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0" y="0"/>
              <a:ext cx="7988300" cy="7988300"/>
            </a:xfrm>
            <a:custGeom>
              <a:rect b="b" l="l" r="r" t="t"/>
              <a:pathLst>
                <a:path extrusionOk="0" h="7988300" w="7988300">
                  <a:moveTo>
                    <a:pt x="6280150" y="0"/>
                  </a:moveTo>
                  <a:lnTo>
                    <a:pt x="1708150" y="0"/>
                  </a:lnTo>
                  <a:cubicBezTo>
                    <a:pt x="764540" y="0"/>
                    <a:pt x="0" y="764540"/>
                    <a:pt x="0" y="1708150"/>
                  </a:cubicBezTo>
                  <a:lnTo>
                    <a:pt x="0" y="6280150"/>
                  </a:lnTo>
                  <a:cubicBezTo>
                    <a:pt x="0" y="7223760"/>
                    <a:pt x="764540" y="7988300"/>
                    <a:pt x="1708150" y="7988300"/>
                  </a:cubicBezTo>
                  <a:lnTo>
                    <a:pt x="6280150" y="7988300"/>
                  </a:lnTo>
                  <a:cubicBezTo>
                    <a:pt x="7223760" y="7988300"/>
                    <a:pt x="7988300" y="7223760"/>
                    <a:pt x="7988300" y="6280150"/>
                  </a:cubicBezTo>
                  <a:lnTo>
                    <a:pt x="7988300" y="1708150"/>
                  </a:lnTo>
                  <a:cubicBezTo>
                    <a:pt x="7988300" y="764540"/>
                    <a:pt x="7223760" y="0"/>
                    <a:pt x="6280150" y="0"/>
                  </a:cubicBezTo>
                  <a:close/>
                  <a:moveTo>
                    <a:pt x="7425690" y="5905500"/>
                  </a:moveTo>
                  <a:cubicBezTo>
                    <a:pt x="7425690" y="6699250"/>
                    <a:pt x="6781800" y="7343140"/>
                    <a:pt x="5988050" y="7343140"/>
                  </a:cubicBezTo>
                  <a:lnTo>
                    <a:pt x="2139950" y="7343140"/>
                  </a:lnTo>
                  <a:cubicBezTo>
                    <a:pt x="1346200" y="7343140"/>
                    <a:pt x="702310" y="6699250"/>
                    <a:pt x="702310" y="5905500"/>
                  </a:cubicBezTo>
                  <a:lnTo>
                    <a:pt x="702310" y="2057400"/>
                  </a:lnTo>
                  <a:cubicBezTo>
                    <a:pt x="702310" y="1263650"/>
                    <a:pt x="1346200" y="619760"/>
                    <a:pt x="2139950" y="619760"/>
                  </a:cubicBezTo>
                  <a:lnTo>
                    <a:pt x="5988050" y="619760"/>
                  </a:lnTo>
                  <a:cubicBezTo>
                    <a:pt x="6781800" y="619760"/>
                    <a:pt x="7425690" y="1263650"/>
                    <a:pt x="7425690" y="2057400"/>
                  </a:cubicBezTo>
                  <a:lnTo>
                    <a:pt x="7425690" y="5905500"/>
                  </a:lnTo>
                  <a:close/>
                </a:path>
              </a:pathLst>
            </a:custGeom>
            <a:blipFill rotWithShape="1">
              <a:blip r:embed="rId4">
                <a:alphaModFix/>
              </a:blip>
              <a:stretch>
                <a:fillRect b="-38953" l="-38990" r="-38837" t="-38802"/>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2"/>
          <p:cNvGrpSpPr/>
          <p:nvPr/>
        </p:nvGrpSpPr>
        <p:grpSpPr>
          <a:xfrm>
            <a:off x="15341032" y="-587072"/>
            <a:ext cx="4496557" cy="4496557"/>
            <a:chOff x="0" y="0"/>
            <a:chExt cx="7988300" cy="7988300"/>
          </a:xfrm>
        </p:grpSpPr>
        <p:sp>
          <p:nvSpPr>
            <p:cNvPr id="119" name="Google Shape;119;p2"/>
            <p:cNvSpPr/>
            <p:nvPr/>
          </p:nvSpPr>
          <p:spPr>
            <a:xfrm>
              <a:off x="0" y="0"/>
              <a:ext cx="7988300" cy="7988300"/>
            </a:xfrm>
            <a:custGeom>
              <a:rect b="b" l="l" r="r" t="t"/>
              <a:pathLst>
                <a:path extrusionOk="0" h="7988300" w="7988300">
                  <a:moveTo>
                    <a:pt x="6280150" y="7988300"/>
                  </a:moveTo>
                  <a:lnTo>
                    <a:pt x="1708150" y="7988300"/>
                  </a:lnTo>
                  <a:cubicBezTo>
                    <a:pt x="764540" y="7988300"/>
                    <a:pt x="0" y="7223760"/>
                    <a:pt x="0" y="6280150"/>
                  </a:cubicBezTo>
                  <a:lnTo>
                    <a:pt x="0" y="1708150"/>
                  </a:lnTo>
                  <a:cubicBezTo>
                    <a:pt x="0" y="764540"/>
                    <a:pt x="764540" y="0"/>
                    <a:pt x="1708150" y="0"/>
                  </a:cubicBezTo>
                  <a:lnTo>
                    <a:pt x="6280150" y="0"/>
                  </a:lnTo>
                  <a:cubicBezTo>
                    <a:pt x="7223760" y="0"/>
                    <a:pt x="7988300" y="764540"/>
                    <a:pt x="7988300" y="1708150"/>
                  </a:cubicBezTo>
                  <a:lnTo>
                    <a:pt x="7988300" y="6280150"/>
                  </a:lnTo>
                  <a:cubicBezTo>
                    <a:pt x="7988300" y="7223760"/>
                    <a:pt x="7223760" y="7988300"/>
                    <a:pt x="6280150" y="7988300"/>
                  </a:cubicBezTo>
                  <a:close/>
                </a:path>
              </a:pathLst>
            </a:custGeom>
            <a:blipFill rotWithShape="1">
              <a:blip r:embed="rId6">
                <a:alphaModFix/>
              </a:blip>
              <a:stretch>
                <a:fillRect b="0" l="-25113" r="-25115"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0" y="0"/>
              <a:ext cx="7988300" cy="7988300"/>
            </a:xfrm>
            <a:custGeom>
              <a:rect b="b" l="l" r="r" t="t"/>
              <a:pathLst>
                <a:path extrusionOk="0" h="7988300" w="7988300">
                  <a:moveTo>
                    <a:pt x="6280150" y="0"/>
                  </a:moveTo>
                  <a:lnTo>
                    <a:pt x="1708150" y="0"/>
                  </a:lnTo>
                  <a:cubicBezTo>
                    <a:pt x="764540" y="0"/>
                    <a:pt x="0" y="764540"/>
                    <a:pt x="0" y="1708150"/>
                  </a:cubicBezTo>
                  <a:lnTo>
                    <a:pt x="0" y="6280150"/>
                  </a:lnTo>
                  <a:cubicBezTo>
                    <a:pt x="0" y="7223760"/>
                    <a:pt x="764540" y="7988300"/>
                    <a:pt x="1708150" y="7988300"/>
                  </a:cubicBezTo>
                  <a:lnTo>
                    <a:pt x="6280150" y="7988300"/>
                  </a:lnTo>
                  <a:cubicBezTo>
                    <a:pt x="7223760" y="7988300"/>
                    <a:pt x="7988300" y="7223760"/>
                    <a:pt x="7988300" y="6280150"/>
                  </a:cubicBezTo>
                  <a:lnTo>
                    <a:pt x="7988300" y="1708150"/>
                  </a:lnTo>
                  <a:cubicBezTo>
                    <a:pt x="7988300" y="764540"/>
                    <a:pt x="7223760" y="0"/>
                    <a:pt x="6280150" y="0"/>
                  </a:cubicBezTo>
                  <a:close/>
                  <a:moveTo>
                    <a:pt x="7425690" y="5905500"/>
                  </a:moveTo>
                  <a:cubicBezTo>
                    <a:pt x="7425690" y="6699250"/>
                    <a:pt x="6781800" y="7343140"/>
                    <a:pt x="5988050" y="7343140"/>
                  </a:cubicBezTo>
                  <a:lnTo>
                    <a:pt x="2139950" y="7343140"/>
                  </a:lnTo>
                  <a:cubicBezTo>
                    <a:pt x="1346200" y="7343140"/>
                    <a:pt x="702310" y="6699250"/>
                    <a:pt x="702310" y="5905500"/>
                  </a:cubicBezTo>
                  <a:lnTo>
                    <a:pt x="702310" y="2057400"/>
                  </a:lnTo>
                  <a:cubicBezTo>
                    <a:pt x="702310" y="1263650"/>
                    <a:pt x="1346200" y="619760"/>
                    <a:pt x="2139950" y="619760"/>
                  </a:cubicBezTo>
                  <a:lnTo>
                    <a:pt x="5988050" y="619760"/>
                  </a:lnTo>
                  <a:cubicBezTo>
                    <a:pt x="6781800" y="619760"/>
                    <a:pt x="7425690" y="1263650"/>
                    <a:pt x="7425690" y="2057400"/>
                  </a:cubicBezTo>
                  <a:lnTo>
                    <a:pt x="7425690" y="5905500"/>
                  </a:lnTo>
                  <a:close/>
                </a:path>
              </a:pathLst>
            </a:custGeom>
            <a:blipFill rotWithShape="1">
              <a:blip r:embed="rId4">
                <a:alphaModFix/>
              </a:blip>
              <a:stretch>
                <a:fillRect b="-38953" l="-38990" r="-38837" t="-38802"/>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 name="Google Shape;121;p2"/>
          <p:cNvGrpSpPr/>
          <p:nvPr/>
        </p:nvGrpSpPr>
        <p:grpSpPr>
          <a:xfrm>
            <a:off x="-1219579" y="9258300"/>
            <a:ext cx="4496557" cy="4496557"/>
            <a:chOff x="0" y="0"/>
            <a:chExt cx="7988300" cy="7988300"/>
          </a:xfrm>
        </p:grpSpPr>
        <p:sp>
          <p:nvSpPr>
            <p:cNvPr id="122" name="Google Shape;122;p2"/>
            <p:cNvSpPr/>
            <p:nvPr/>
          </p:nvSpPr>
          <p:spPr>
            <a:xfrm>
              <a:off x="0" y="0"/>
              <a:ext cx="7988300" cy="7988300"/>
            </a:xfrm>
            <a:custGeom>
              <a:rect b="b" l="l" r="r" t="t"/>
              <a:pathLst>
                <a:path extrusionOk="0" h="7988300" w="7988300">
                  <a:moveTo>
                    <a:pt x="6280150" y="7988300"/>
                  </a:moveTo>
                  <a:lnTo>
                    <a:pt x="1708150" y="7988300"/>
                  </a:lnTo>
                  <a:cubicBezTo>
                    <a:pt x="764540" y="7988300"/>
                    <a:pt x="0" y="7223760"/>
                    <a:pt x="0" y="6280150"/>
                  </a:cubicBezTo>
                  <a:lnTo>
                    <a:pt x="0" y="1708150"/>
                  </a:lnTo>
                  <a:cubicBezTo>
                    <a:pt x="0" y="764540"/>
                    <a:pt x="764540" y="0"/>
                    <a:pt x="1708150" y="0"/>
                  </a:cubicBezTo>
                  <a:lnTo>
                    <a:pt x="6280150" y="0"/>
                  </a:lnTo>
                  <a:cubicBezTo>
                    <a:pt x="7223760" y="0"/>
                    <a:pt x="7988300" y="764540"/>
                    <a:pt x="7988300" y="1708150"/>
                  </a:cubicBezTo>
                  <a:lnTo>
                    <a:pt x="7988300" y="6280150"/>
                  </a:lnTo>
                  <a:cubicBezTo>
                    <a:pt x="7988300" y="7223760"/>
                    <a:pt x="7223760" y="7988300"/>
                    <a:pt x="6280150" y="7988300"/>
                  </a:cubicBezTo>
                  <a:close/>
                </a:path>
              </a:pathLst>
            </a:custGeom>
            <a:blipFill rotWithShape="1">
              <a:blip r:embed="rId7">
                <a:alphaModFix/>
              </a:blip>
              <a:stretch>
                <a:fillRect b="0" l="-38885" r="-38883"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0" y="0"/>
              <a:ext cx="7988300" cy="7988300"/>
            </a:xfrm>
            <a:custGeom>
              <a:rect b="b" l="l" r="r" t="t"/>
              <a:pathLst>
                <a:path extrusionOk="0" h="7988300" w="7988300">
                  <a:moveTo>
                    <a:pt x="6280150" y="0"/>
                  </a:moveTo>
                  <a:lnTo>
                    <a:pt x="1708150" y="0"/>
                  </a:lnTo>
                  <a:cubicBezTo>
                    <a:pt x="764540" y="0"/>
                    <a:pt x="0" y="764540"/>
                    <a:pt x="0" y="1708150"/>
                  </a:cubicBezTo>
                  <a:lnTo>
                    <a:pt x="0" y="6280150"/>
                  </a:lnTo>
                  <a:cubicBezTo>
                    <a:pt x="0" y="7223760"/>
                    <a:pt x="764540" y="7988300"/>
                    <a:pt x="1708150" y="7988300"/>
                  </a:cubicBezTo>
                  <a:lnTo>
                    <a:pt x="6280150" y="7988300"/>
                  </a:lnTo>
                  <a:cubicBezTo>
                    <a:pt x="7223760" y="7988300"/>
                    <a:pt x="7988300" y="7223760"/>
                    <a:pt x="7988300" y="6280150"/>
                  </a:cubicBezTo>
                  <a:lnTo>
                    <a:pt x="7988300" y="1708150"/>
                  </a:lnTo>
                  <a:cubicBezTo>
                    <a:pt x="7988300" y="764540"/>
                    <a:pt x="7223760" y="0"/>
                    <a:pt x="6280150" y="0"/>
                  </a:cubicBezTo>
                  <a:close/>
                  <a:moveTo>
                    <a:pt x="7425690" y="5905500"/>
                  </a:moveTo>
                  <a:cubicBezTo>
                    <a:pt x="7425690" y="6699250"/>
                    <a:pt x="6781800" y="7343140"/>
                    <a:pt x="5988050" y="7343140"/>
                  </a:cubicBezTo>
                  <a:lnTo>
                    <a:pt x="2139950" y="7343140"/>
                  </a:lnTo>
                  <a:cubicBezTo>
                    <a:pt x="1346200" y="7343140"/>
                    <a:pt x="702310" y="6699250"/>
                    <a:pt x="702310" y="5905500"/>
                  </a:cubicBezTo>
                  <a:lnTo>
                    <a:pt x="702310" y="2057400"/>
                  </a:lnTo>
                  <a:cubicBezTo>
                    <a:pt x="702310" y="1263650"/>
                    <a:pt x="1346200" y="619760"/>
                    <a:pt x="2139950" y="619760"/>
                  </a:cubicBezTo>
                  <a:lnTo>
                    <a:pt x="5988050" y="619760"/>
                  </a:lnTo>
                  <a:cubicBezTo>
                    <a:pt x="6781800" y="619760"/>
                    <a:pt x="7425690" y="1263650"/>
                    <a:pt x="7425690" y="2057400"/>
                  </a:cubicBezTo>
                  <a:lnTo>
                    <a:pt x="7425690" y="5905500"/>
                  </a:lnTo>
                  <a:close/>
                </a:path>
              </a:pathLst>
            </a:custGeom>
            <a:blipFill rotWithShape="1">
              <a:blip r:embed="rId4">
                <a:alphaModFix/>
              </a:blip>
              <a:stretch>
                <a:fillRect b="-38953" l="-38990" r="-38837" t="-38802"/>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2"/>
          <p:cNvSpPr txBox="1"/>
          <p:nvPr/>
        </p:nvSpPr>
        <p:spPr>
          <a:xfrm>
            <a:off x="2296183" y="1198198"/>
            <a:ext cx="5822799" cy="1177112"/>
          </a:xfrm>
          <a:prstGeom prst="rect">
            <a:avLst/>
          </a:prstGeom>
          <a:noFill/>
          <a:ln>
            <a:noFill/>
          </a:ln>
        </p:spPr>
        <p:txBody>
          <a:bodyPr anchorCtr="0" anchor="t" bIns="0" lIns="0" spcFirstLastPara="1" rIns="0" wrap="square" tIns="0">
            <a:spAutoFit/>
          </a:bodyPr>
          <a:lstStyle/>
          <a:p>
            <a:pPr indent="0" lvl="0" marL="0" marR="0" rtl="0" algn="l">
              <a:lnSpc>
                <a:spcPct val="139988"/>
              </a:lnSpc>
              <a:spcBef>
                <a:spcPts val="0"/>
              </a:spcBef>
              <a:spcAft>
                <a:spcPts val="0"/>
              </a:spcAft>
              <a:buNone/>
            </a:pPr>
            <a:r>
              <a:rPr b="0" i="0" lang="en-US" sz="6832" u="none" cap="none" strike="noStrike">
                <a:solidFill>
                  <a:srgbClr val="FFFFFF"/>
                </a:solidFill>
                <a:latin typeface="Arial"/>
                <a:ea typeface="Arial"/>
                <a:cs typeface="Arial"/>
                <a:sym typeface="Arial"/>
              </a:rPr>
              <a:t>Objetivos</a:t>
            </a:r>
            <a:endParaRPr/>
          </a:p>
        </p:txBody>
      </p:sp>
      <p:sp>
        <p:nvSpPr>
          <p:cNvPr id="125" name="Google Shape;125;p2"/>
          <p:cNvSpPr txBox="1"/>
          <p:nvPr/>
        </p:nvSpPr>
        <p:spPr>
          <a:xfrm>
            <a:off x="1628225" y="2063607"/>
            <a:ext cx="6490757" cy="6030612"/>
          </a:xfrm>
          <a:prstGeom prst="rect">
            <a:avLst/>
          </a:prstGeom>
          <a:noFill/>
          <a:ln>
            <a:noFill/>
          </a:ln>
        </p:spPr>
        <p:txBody>
          <a:bodyPr anchorCtr="0" anchor="t" bIns="0" lIns="0" spcFirstLastPara="1" rIns="0" wrap="square" tIns="0">
            <a:spAutoFit/>
          </a:bodyPr>
          <a:lstStyle/>
          <a:p>
            <a:pPr indent="-292989" lvl="1" marL="585977" marR="0" rtl="0" algn="l">
              <a:lnSpc>
                <a:spcPct val="196978"/>
              </a:lnSpc>
              <a:spcBef>
                <a:spcPts val="0"/>
              </a:spcBef>
              <a:spcAft>
                <a:spcPts val="0"/>
              </a:spcAft>
              <a:buClr>
                <a:srgbClr val="FFFFFF"/>
              </a:buClr>
              <a:buSzPts val="2714"/>
              <a:buFont typeface="Arial"/>
              <a:buChar char="•"/>
            </a:pPr>
            <a:r>
              <a:rPr b="0" i="0" lang="en-US" sz="2714" u="none" cap="none" strike="noStrike">
                <a:solidFill>
                  <a:srgbClr val="FFFFFF"/>
                </a:solidFill>
                <a:latin typeface="Public Sans"/>
                <a:ea typeface="Public Sans"/>
                <a:cs typeface="Public Sans"/>
                <a:sym typeface="Public Sans"/>
              </a:rPr>
              <a:t>Desarrollar una aplicación para una Agencia de Turismo que permita a los usuarios-turistas recibir sugerencias de destinos turísticos en Argentina basadas en una imagen cargada por el usuario. </a:t>
            </a:r>
            <a:endParaRPr/>
          </a:p>
          <a:p>
            <a:pPr indent="-292989" lvl="1" marL="585977" marR="0" rtl="0" algn="l">
              <a:lnSpc>
                <a:spcPct val="196978"/>
              </a:lnSpc>
              <a:spcBef>
                <a:spcPts val="0"/>
              </a:spcBef>
              <a:spcAft>
                <a:spcPts val="0"/>
              </a:spcAft>
              <a:buClr>
                <a:srgbClr val="FFFFFF"/>
              </a:buClr>
              <a:buSzPts val="2714"/>
              <a:buFont typeface="Arial"/>
              <a:buChar char="•"/>
            </a:pPr>
            <a:r>
              <a:rPr b="0" i="0" lang="en-US" sz="2714" u="none" cap="none" strike="noStrike">
                <a:solidFill>
                  <a:srgbClr val="FFFFFF"/>
                </a:solidFill>
                <a:latin typeface="Public Sans"/>
                <a:ea typeface="Public Sans"/>
                <a:cs typeface="Public Sans"/>
                <a:sym typeface="Public Sans"/>
              </a:rPr>
              <a:t>Las regiones turísticas consideradas son Patagonia, Noroeste, Noreste, Cuyo, Buenos Aires y Córdoba.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940"/>
        </a:solidFill>
      </p:bgPr>
    </p:bg>
    <p:spTree>
      <p:nvGrpSpPr>
        <p:cNvPr id="129" name="Shape 129"/>
        <p:cNvGrpSpPr/>
        <p:nvPr/>
      </p:nvGrpSpPr>
      <p:grpSpPr>
        <a:xfrm>
          <a:off x="0" y="0"/>
          <a:ext cx="0" cy="0"/>
          <a:chOff x="0" y="0"/>
          <a:chExt cx="0" cy="0"/>
        </a:xfrm>
      </p:grpSpPr>
      <p:grpSp>
        <p:nvGrpSpPr>
          <p:cNvPr id="130" name="Google Shape;130;p3"/>
          <p:cNvGrpSpPr/>
          <p:nvPr/>
        </p:nvGrpSpPr>
        <p:grpSpPr>
          <a:xfrm>
            <a:off x="11788146" y="5003738"/>
            <a:ext cx="8509125" cy="8509125"/>
            <a:chOff x="0" y="0"/>
            <a:chExt cx="7988300" cy="7988300"/>
          </a:xfrm>
        </p:grpSpPr>
        <p:sp>
          <p:nvSpPr>
            <p:cNvPr id="131" name="Google Shape;131;p3"/>
            <p:cNvSpPr/>
            <p:nvPr/>
          </p:nvSpPr>
          <p:spPr>
            <a:xfrm>
              <a:off x="0" y="0"/>
              <a:ext cx="7988300" cy="7988300"/>
            </a:xfrm>
            <a:custGeom>
              <a:rect b="b" l="l" r="r" t="t"/>
              <a:pathLst>
                <a:path extrusionOk="0" h="7988300" w="7988300">
                  <a:moveTo>
                    <a:pt x="6280150" y="7988300"/>
                  </a:moveTo>
                  <a:lnTo>
                    <a:pt x="1708150" y="7988300"/>
                  </a:lnTo>
                  <a:cubicBezTo>
                    <a:pt x="764540" y="7988300"/>
                    <a:pt x="0" y="7223760"/>
                    <a:pt x="0" y="6280150"/>
                  </a:cubicBezTo>
                  <a:lnTo>
                    <a:pt x="0" y="1708150"/>
                  </a:lnTo>
                  <a:cubicBezTo>
                    <a:pt x="0" y="764540"/>
                    <a:pt x="764540" y="0"/>
                    <a:pt x="1708150" y="0"/>
                  </a:cubicBezTo>
                  <a:lnTo>
                    <a:pt x="6280150" y="0"/>
                  </a:lnTo>
                  <a:cubicBezTo>
                    <a:pt x="7223760" y="0"/>
                    <a:pt x="7988300" y="764540"/>
                    <a:pt x="7988300" y="1708150"/>
                  </a:cubicBezTo>
                  <a:lnTo>
                    <a:pt x="7988300" y="6280150"/>
                  </a:lnTo>
                  <a:cubicBezTo>
                    <a:pt x="7988300" y="7223760"/>
                    <a:pt x="7223760" y="7988300"/>
                    <a:pt x="6280150" y="7988300"/>
                  </a:cubicBezTo>
                  <a:close/>
                </a:path>
              </a:pathLst>
            </a:custGeom>
            <a:blipFill rotWithShape="1">
              <a:blip r:embed="rId3">
                <a:alphaModFix/>
              </a:blip>
              <a:stretch>
                <a:fillRect b="0" l="-22990" r="-2299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0" y="0"/>
              <a:ext cx="7988300" cy="7988300"/>
            </a:xfrm>
            <a:custGeom>
              <a:rect b="b" l="l" r="r" t="t"/>
              <a:pathLst>
                <a:path extrusionOk="0" h="7988300" w="7988300">
                  <a:moveTo>
                    <a:pt x="6280150" y="0"/>
                  </a:moveTo>
                  <a:lnTo>
                    <a:pt x="1708150" y="0"/>
                  </a:lnTo>
                  <a:cubicBezTo>
                    <a:pt x="764540" y="0"/>
                    <a:pt x="0" y="764540"/>
                    <a:pt x="0" y="1708150"/>
                  </a:cubicBezTo>
                  <a:lnTo>
                    <a:pt x="0" y="6280150"/>
                  </a:lnTo>
                  <a:cubicBezTo>
                    <a:pt x="0" y="7223760"/>
                    <a:pt x="764540" y="7988300"/>
                    <a:pt x="1708150" y="7988300"/>
                  </a:cubicBezTo>
                  <a:lnTo>
                    <a:pt x="6280150" y="7988300"/>
                  </a:lnTo>
                  <a:cubicBezTo>
                    <a:pt x="7223760" y="7988300"/>
                    <a:pt x="7988300" y="7223760"/>
                    <a:pt x="7988300" y="6280150"/>
                  </a:cubicBezTo>
                  <a:lnTo>
                    <a:pt x="7988300" y="1708150"/>
                  </a:lnTo>
                  <a:cubicBezTo>
                    <a:pt x="7988300" y="764540"/>
                    <a:pt x="7223760" y="0"/>
                    <a:pt x="6280150" y="0"/>
                  </a:cubicBezTo>
                  <a:close/>
                  <a:moveTo>
                    <a:pt x="7425690" y="5905500"/>
                  </a:moveTo>
                  <a:cubicBezTo>
                    <a:pt x="7425690" y="6699250"/>
                    <a:pt x="6781800" y="7343140"/>
                    <a:pt x="5988050" y="7343140"/>
                  </a:cubicBezTo>
                  <a:lnTo>
                    <a:pt x="2139950" y="7343140"/>
                  </a:lnTo>
                  <a:cubicBezTo>
                    <a:pt x="1346200" y="7343140"/>
                    <a:pt x="702310" y="6699250"/>
                    <a:pt x="702310" y="5905500"/>
                  </a:cubicBezTo>
                  <a:lnTo>
                    <a:pt x="702310" y="2057400"/>
                  </a:lnTo>
                  <a:cubicBezTo>
                    <a:pt x="702310" y="1263650"/>
                    <a:pt x="1346200" y="619760"/>
                    <a:pt x="2139950" y="619760"/>
                  </a:cubicBezTo>
                  <a:lnTo>
                    <a:pt x="5988050" y="619760"/>
                  </a:lnTo>
                  <a:cubicBezTo>
                    <a:pt x="6781800" y="619760"/>
                    <a:pt x="7425690" y="1263650"/>
                    <a:pt x="7425690" y="2057400"/>
                  </a:cubicBezTo>
                  <a:lnTo>
                    <a:pt x="7425690" y="5905500"/>
                  </a:lnTo>
                  <a:close/>
                </a:path>
              </a:pathLst>
            </a:custGeom>
            <a:blipFill rotWithShape="1">
              <a:blip r:embed="rId4">
                <a:alphaModFix/>
              </a:blip>
              <a:stretch>
                <a:fillRect b="-38953" l="-38990" r="-38837" t="-38802"/>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 name="Google Shape;133;p3"/>
          <p:cNvGrpSpPr/>
          <p:nvPr/>
        </p:nvGrpSpPr>
        <p:grpSpPr>
          <a:xfrm>
            <a:off x="1865847" y="916382"/>
            <a:ext cx="8617185" cy="8584632"/>
            <a:chOff x="0" y="-38100"/>
            <a:chExt cx="2923070" cy="2912028"/>
          </a:xfrm>
        </p:grpSpPr>
        <p:sp>
          <p:nvSpPr>
            <p:cNvPr id="134" name="Google Shape;134;p3"/>
            <p:cNvSpPr/>
            <p:nvPr/>
          </p:nvSpPr>
          <p:spPr>
            <a:xfrm>
              <a:off x="0" y="0"/>
              <a:ext cx="2923070" cy="2873928"/>
            </a:xfrm>
            <a:custGeom>
              <a:rect b="b" l="l" r="r" t="t"/>
              <a:pathLst>
                <a:path extrusionOk="0" h="2873928" w="2923070">
                  <a:moveTo>
                    <a:pt x="27851" y="0"/>
                  </a:moveTo>
                  <a:lnTo>
                    <a:pt x="2895219" y="0"/>
                  </a:lnTo>
                  <a:cubicBezTo>
                    <a:pt x="2910601" y="0"/>
                    <a:pt x="2923070" y="12469"/>
                    <a:pt x="2923070" y="27851"/>
                  </a:cubicBezTo>
                  <a:lnTo>
                    <a:pt x="2923070" y="2846076"/>
                  </a:lnTo>
                  <a:cubicBezTo>
                    <a:pt x="2923070" y="2853463"/>
                    <a:pt x="2920136" y="2860547"/>
                    <a:pt x="2914913" y="2865770"/>
                  </a:cubicBezTo>
                  <a:cubicBezTo>
                    <a:pt x="2909690" y="2870993"/>
                    <a:pt x="2902606" y="2873928"/>
                    <a:pt x="2895219" y="2873928"/>
                  </a:cubicBezTo>
                  <a:lnTo>
                    <a:pt x="27851" y="2873928"/>
                  </a:lnTo>
                  <a:cubicBezTo>
                    <a:pt x="20465" y="2873928"/>
                    <a:pt x="13381" y="2870993"/>
                    <a:pt x="8157" y="2865770"/>
                  </a:cubicBezTo>
                  <a:cubicBezTo>
                    <a:pt x="2934" y="2860547"/>
                    <a:pt x="0" y="2853463"/>
                    <a:pt x="0" y="2846076"/>
                  </a:cubicBezTo>
                  <a:lnTo>
                    <a:pt x="0" y="27851"/>
                  </a:lnTo>
                  <a:cubicBezTo>
                    <a:pt x="0" y="20465"/>
                    <a:pt x="2934" y="13381"/>
                    <a:pt x="8157" y="8157"/>
                  </a:cubicBezTo>
                  <a:cubicBezTo>
                    <a:pt x="13381" y="2934"/>
                    <a:pt x="20465" y="0"/>
                    <a:pt x="27851" y="0"/>
                  </a:cubicBezTo>
                  <a:close/>
                </a:path>
              </a:pathLst>
            </a:custGeom>
            <a:solidFill>
              <a:srgbClr val="3C93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txBox="1"/>
            <p:nvPr/>
          </p:nvSpPr>
          <p:spPr>
            <a:xfrm>
              <a:off x="0" y="-38100"/>
              <a:ext cx="2923070" cy="291202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6" name="Google Shape;136;p3"/>
          <p:cNvGrpSpPr/>
          <p:nvPr/>
        </p:nvGrpSpPr>
        <p:grpSpPr>
          <a:xfrm>
            <a:off x="10695968" y="-600652"/>
            <a:ext cx="4496557" cy="4496557"/>
            <a:chOff x="0" y="0"/>
            <a:chExt cx="7988300" cy="7988300"/>
          </a:xfrm>
        </p:grpSpPr>
        <p:sp>
          <p:nvSpPr>
            <p:cNvPr id="137" name="Google Shape;137;p3"/>
            <p:cNvSpPr/>
            <p:nvPr/>
          </p:nvSpPr>
          <p:spPr>
            <a:xfrm>
              <a:off x="0" y="0"/>
              <a:ext cx="7988300" cy="7988300"/>
            </a:xfrm>
            <a:custGeom>
              <a:rect b="b" l="l" r="r" t="t"/>
              <a:pathLst>
                <a:path extrusionOk="0" h="7988300" w="7988300">
                  <a:moveTo>
                    <a:pt x="6280150" y="7988300"/>
                  </a:moveTo>
                  <a:lnTo>
                    <a:pt x="1708150" y="7988300"/>
                  </a:lnTo>
                  <a:cubicBezTo>
                    <a:pt x="764540" y="7988300"/>
                    <a:pt x="0" y="7223760"/>
                    <a:pt x="0" y="6280150"/>
                  </a:cubicBezTo>
                  <a:lnTo>
                    <a:pt x="0" y="1708150"/>
                  </a:lnTo>
                  <a:cubicBezTo>
                    <a:pt x="0" y="764540"/>
                    <a:pt x="764540" y="0"/>
                    <a:pt x="1708150" y="0"/>
                  </a:cubicBezTo>
                  <a:lnTo>
                    <a:pt x="6280150" y="0"/>
                  </a:lnTo>
                  <a:cubicBezTo>
                    <a:pt x="7223760" y="0"/>
                    <a:pt x="7988300" y="764540"/>
                    <a:pt x="7988300" y="1708150"/>
                  </a:cubicBezTo>
                  <a:lnTo>
                    <a:pt x="7988300" y="6280150"/>
                  </a:lnTo>
                  <a:cubicBezTo>
                    <a:pt x="7988300" y="7223760"/>
                    <a:pt x="7223760" y="7988300"/>
                    <a:pt x="6280150" y="7988300"/>
                  </a:cubicBezTo>
                  <a:close/>
                </a:path>
              </a:pathLst>
            </a:custGeom>
            <a:blipFill rotWithShape="1">
              <a:blip r:embed="rId5">
                <a:alphaModFix/>
              </a:blip>
              <a:stretch>
                <a:fillRect b="0" l="-16406" r="-16406"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0" y="0"/>
              <a:ext cx="7988300" cy="7988300"/>
            </a:xfrm>
            <a:custGeom>
              <a:rect b="b" l="l" r="r" t="t"/>
              <a:pathLst>
                <a:path extrusionOk="0" h="7988300" w="7988300">
                  <a:moveTo>
                    <a:pt x="6280150" y="0"/>
                  </a:moveTo>
                  <a:lnTo>
                    <a:pt x="1708150" y="0"/>
                  </a:lnTo>
                  <a:cubicBezTo>
                    <a:pt x="764540" y="0"/>
                    <a:pt x="0" y="764540"/>
                    <a:pt x="0" y="1708150"/>
                  </a:cubicBezTo>
                  <a:lnTo>
                    <a:pt x="0" y="6280150"/>
                  </a:lnTo>
                  <a:cubicBezTo>
                    <a:pt x="0" y="7223760"/>
                    <a:pt x="764540" y="7988300"/>
                    <a:pt x="1708150" y="7988300"/>
                  </a:cubicBezTo>
                  <a:lnTo>
                    <a:pt x="6280150" y="7988300"/>
                  </a:lnTo>
                  <a:cubicBezTo>
                    <a:pt x="7223760" y="7988300"/>
                    <a:pt x="7988300" y="7223760"/>
                    <a:pt x="7988300" y="6280150"/>
                  </a:cubicBezTo>
                  <a:lnTo>
                    <a:pt x="7988300" y="1708150"/>
                  </a:lnTo>
                  <a:cubicBezTo>
                    <a:pt x="7988300" y="764540"/>
                    <a:pt x="7223760" y="0"/>
                    <a:pt x="6280150" y="0"/>
                  </a:cubicBezTo>
                  <a:close/>
                  <a:moveTo>
                    <a:pt x="7425690" y="5905500"/>
                  </a:moveTo>
                  <a:cubicBezTo>
                    <a:pt x="7425690" y="6699250"/>
                    <a:pt x="6781800" y="7343140"/>
                    <a:pt x="5988050" y="7343140"/>
                  </a:cubicBezTo>
                  <a:lnTo>
                    <a:pt x="2139950" y="7343140"/>
                  </a:lnTo>
                  <a:cubicBezTo>
                    <a:pt x="1346200" y="7343140"/>
                    <a:pt x="702310" y="6699250"/>
                    <a:pt x="702310" y="5905500"/>
                  </a:cubicBezTo>
                  <a:lnTo>
                    <a:pt x="702310" y="2057400"/>
                  </a:lnTo>
                  <a:cubicBezTo>
                    <a:pt x="702310" y="1263650"/>
                    <a:pt x="1346200" y="619760"/>
                    <a:pt x="2139950" y="619760"/>
                  </a:cubicBezTo>
                  <a:lnTo>
                    <a:pt x="5988050" y="619760"/>
                  </a:lnTo>
                  <a:cubicBezTo>
                    <a:pt x="6781800" y="619760"/>
                    <a:pt x="7425690" y="1263650"/>
                    <a:pt x="7425690" y="2057400"/>
                  </a:cubicBezTo>
                  <a:lnTo>
                    <a:pt x="7425690" y="5905500"/>
                  </a:lnTo>
                  <a:close/>
                </a:path>
              </a:pathLst>
            </a:custGeom>
            <a:blipFill rotWithShape="1">
              <a:blip r:embed="rId4">
                <a:alphaModFix/>
              </a:blip>
              <a:stretch>
                <a:fillRect b="-38953" l="-38990" r="-38837" t="-38802"/>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 name="Google Shape;139;p3"/>
          <p:cNvGrpSpPr/>
          <p:nvPr/>
        </p:nvGrpSpPr>
        <p:grpSpPr>
          <a:xfrm>
            <a:off x="16042708" y="-2848931"/>
            <a:ext cx="4496557" cy="4496557"/>
            <a:chOff x="0" y="0"/>
            <a:chExt cx="7988300" cy="7988300"/>
          </a:xfrm>
        </p:grpSpPr>
        <p:sp>
          <p:nvSpPr>
            <p:cNvPr id="140" name="Google Shape;140;p3"/>
            <p:cNvSpPr/>
            <p:nvPr/>
          </p:nvSpPr>
          <p:spPr>
            <a:xfrm>
              <a:off x="0" y="0"/>
              <a:ext cx="7988300" cy="7988300"/>
            </a:xfrm>
            <a:custGeom>
              <a:rect b="b" l="l" r="r" t="t"/>
              <a:pathLst>
                <a:path extrusionOk="0" h="7988300" w="7988300">
                  <a:moveTo>
                    <a:pt x="6280150" y="7988300"/>
                  </a:moveTo>
                  <a:lnTo>
                    <a:pt x="1708150" y="7988300"/>
                  </a:lnTo>
                  <a:cubicBezTo>
                    <a:pt x="764540" y="7988300"/>
                    <a:pt x="0" y="7223760"/>
                    <a:pt x="0" y="6280150"/>
                  </a:cubicBezTo>
                  <a:lnTo>
                    <a:pt x="0" y="1708150"/>
                  </a:lnTo>
                  <a:cubicBezTo>
                    <a:pt x="0" y="764540"/>
                    <a:pt x="764540" y="0"/>
                    <a:pt x="1708150" y="0"/>
                  </a:cubicBezTo>
                  <a:lnTo>
                    <a:pt x="6280150" y="0"/>
                  </a:lnTo>
                  <a:cubicBezTo>
                    <a:pt x="7223760" y="0"/>
                    <a:pt x="7988300" y="764540"/>
                    <a:pt x="7988300" y="1708150"/>
                  </a:cubicBezTo>
                  <a:lnTo>
                    <a:pt x="7988300" y="6280150"/>
                  </a:lnTo>
                  <a:cubicBezTo>
                    <a:pt x="7988300" y="7223760"/>
                    <a:pt x="7223760" y="7988300"/>
                    <a:pt x="6280150" y="7988300"/>
                  </a:cubicBezTo>
                  <a:close/>
                </a:path>
              </a:pathLst>
            </a:custGeom>
            <a:blipFill rotWithShape="1">
              <a:blip r:embed="rId6">
                <a:alphaModFix/>
              </a:blip>
              <a:stretch>
                <a:fillRect b="0" l="-26333" r="-26333"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0" y="0"/>
              <a:ext cx="7988300" cy="7988300"/>
            </a:xfrm>
            <a:custGeom>
              <a:rect b="b" l="l" r="r" t="t"/>
              <a:pathLst>
                <a:path extrusionOk="0" h="7988300" w="7988300">
                  <a:moveTo>
                    <a:pt x="6280150" y="0"/>
                  </a:moveTo>
                  <a:lnTo>
                    <a:pt x="1708150" y="0"/>
                  </a:lnTo>
                  <a:cubicBezTo>
                    <a:pt x="764540" y="0"/>
                    <a:pt x="0" y="764540"/>
                    <a:pt x="0" y="1708150"/>
                  </a:cubicBezTo>
                  <a:lnTo>
                    <a:pt x="0" y="6280150"/>
                  </a:lnTo>
                  <a:cubicBezTo>
                    <a:pt x="0" y="7223760"/>
                    <a:pt x="764540" y="7988300"/>
                    <a:pt x="1708150" y="7988300"/>
                  </a:cubicBezTo>
                  <a:lnTo>
                    <a:pt x="6280150" y="7988300"/>
                  </a:lnTo>
                  <a:cubicBezTo>
                    <a:pt x="7223760" y="7988300"/>
                    <a:pt x="7988300" y="7223760"/>
                    <a:pt x="7988300" y="6280150"/>
                  </a:cubicBezTo>
                  <a:lnTo>
                    <a:pt x="7988300" y="1708150"/>
                  </a:lnTo>
                  <a:cubicBezTo>
                    <a:pt x="7988300" y="764540"/>
                    <a:pt x="7223760" y="0"/>
                    <a:pt x="6280150" y="0"/>
                  </a:cubicBezTo>
                  <a:close/>
                  <a:moveTo>
                    <a:pt x="7425690" y="5905500"/>
                  </a:moveTo>
                  <a:cubicBezTo>
                    <a:pt x="7425690" y="6699250"/>
                    <a:pt x="6781800" y="7343140"/>
                    <a:pt x="5988050" y="7343140"/>
                  </a:cubicBezTo>
                  <a:lnTo>
                    <a:pt x="2139950" y="7343140"/>
                  </a:lnTo>
                  <a:cubicBezTo>
                    <a:pt x="1346200" y="7343140"/>
                    <a:pt x="702310" y="6699250"/>
                    <a:pt x="702310" y="5905500"/>
                  </a:cubicBezTo>
                  <a:lnTo>
                    <a:pt x="702310" y="2057400"/>
                  </a:lnTo>
                  <a:cubicBezTo>
                    <a:pt x="702310" y="1263650"/>
                    <a:pt x="1346200" y="619760"/>
                    <a:pt x="2139950" y="619760"/>
                  </a:cubicBezTo>
                  <a:lnTo>
                    <a:pt x="5988050" y="619760"/>
                  </a:lnTo>
                  <a:cubicBezTo>
                    <a:pt x="6781800" y="619760"/>
                    <a:pt x="7425690" y="1263650"/>
                    <a:pt x="7425690" y="2057400"/>
                  </a:cubicBezTo>
                  <a:lnTo>
                    <a:pt x="7425690" y="5905500"/>
                  </a:lnTo>
                  <a:close/>
                </a:path>
              </a:pathLst>
            </a:custGeom>
            <a:blipFill rotWithShape="1">
              <a:blip r:embed="rId4">
                <a:alphaModFix/>
              </a:blip>
              <a:stretch>
                <a:fillRect b="-38953" l="-38990" r="-38837" t="-38802"/>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 name="Google Shape;142;p3"/>
          <p:cNvGrpSpPr/>
          <p:nvPr/>
        </p:nvGrpSpPr>
        <p:grpSpPr>
          <a:xfrm>
            <a:off x="-1219579" y="9258300"/>
            <a:ext cx="4496557" cy="4496557"/>
            <a:chOff x="0" y="0"/>
            <a:chExt cx="7988300" cy="7988300"/>
          </a:xfrm>
        </p:grpSpPr>
        <p:sp>
          <p:nvSpPr>
            <p:cNvPr id="143" name="Google Shape;143;p3"/>
            <p:cNvSpPr/>
            <p:nvPr/>
          </p:nvSpPr>
          <p:spPr>
            <a:xfrm>
              <a:off x="0" y="0"/>
              <a:ext cx="7988300" cy="7988300"/>
            </a:xfrm>
            <a:custGeom>
              <a:rect b="b" l="l" r="r" t="t"/>
              <a:pathLst>
                <a:path extrusionOk="0" h="7988300" w="7988300">
                  <a:moveTo>
                    <a:pt x="6280150" y="7988300"/>
                  </a:moveTo>
                  <a:lnTo>
                    <a:pt x="1708150" y="7988300"/>
                  </a:lnTo>
                  <a:cubicBezTo>
                    <a:pt x="764540" y="7988300"/>
                    <a:pt x="0" y="7223760"/>
                    <a:pt x="0" y="6280150"/>
                  </a:cubicBezTo>
                  <a:lnTo>
                    <a:pt x="0" y="1708150"/>
                  </a:lnTo>
                  <a:cubicBezTo>
                    <a:pt x="0" y="764540"/>
                    <a:pt x="764540" y="0"/>
                    <a:pt x="1708150" y="0"/>
                  </a:cubicBezTo>
                  <a:lnTo>
                    <a:pt x="6280150" y="0"/>
                  </a:lnTo>
                  <a:cubicBezTo>
                    <a:pt x="7223760" y="0"/>
                    <a:pt x="7988300" y="764540"/>
                    <a:pt x="7988300" y="1708150"/>
                  </a:cubicBezTo>
                  <a:lnTo>
                    <a:pt x="7988300" y="6280150"/>
                  </a:lnTo>
                  <a:cubicBezTo>
                    <a:pt x="7988300" y="7223760"/>
                    <a:pt x="7223760" y="7988300"/>
                    <a:pt x="6280150" y="7988300"/>
                  </a:cubicBezTo>
                  <a:close/>
                </a:path>
              </a:pathLst>
            </a:custGeom>
            <a:blipFill rotWithShape="1">
              <a:blip r:embed="rId7">
                <a:alphaModFix/>
              </a:blip>
              <a:stretch>
                <a:fillRect b="0" l="-38885" r="-38883"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0" y="0"/>
              <a:ext cx="7988300" cy="7988300"/>
            </a:xfrm>
            <a:custGeom>
              <a:rect b="b" l="l" r="r" t="t"/>
              <a:pathLst>
                <a:path extrusionOk="0" h="7988300" w="7988300">
                  <a:moveTo>
                    <a:pt x="6280150" y="0"/>
                  </a:moveTo>
                  <a:lnTo>
                    <a:pt x="1708150" y="0"/>
                  </a:lnTo>
                  <a:cubicBezTo>
                    <a:pt x="764540" y="0"/>
                    <a:pt x="0" y="764540"/>
                    <a:pt x="0" y="1708150"/>
                  </a:cubicBezTo>
                  <a:lnTo>
                    <a:pt x="0" y="6280150"/>
                  </a:lnTo>
                  <a:cubicBezTo>
                    <a:pt x="0" y="7223760"/>
                    <a:pt x="764540" y="7988300"/>
                    <a:pt x="1708150" y="7988300"/>
                  </a:cubicBezTo>
                  <a:lnTo>
                    <a:pt x="6280150" y="7988300"/>
                  </a:lnTo>
                  <a:cubicBezTo>
                    <a:pt x="7223760" y="7988300"/>
                    <a:pt x="7988300" y="7223760"/>
                    <a:pt x="7988300" y="6280150"/>
                  </a:cubicBezTo>
                  <a:lnTo>
                    <a:pt x="7988300" y="1708150"/>
                  </a:lnTo>
                  <a:cubicBezTo>
                    <a:pt x="7988300" y="764540"/>
                    <a:pt x="7223760" y="0"/>
                    <a:pt x="6280150" y="0"/>
                  </a:cubicBezTo>
                  <a:close/>
                  <a:moveTo>
                    <a:pt x="7425690" y="5905500"/>
                  </a:moveTo>
                  <a:cubicBezTo>
                    <a:pt x="7425690" y="6699250"/>
                    <a:pt x="6781800" y="7343140"/>
                    <a:pt x="5988050" y="7343140"/>
                  </a:cubicBezTo>
                  <a:lnTo>
                    <a:pt x="2139950" y="7343140"/>
                  </a:lnTo>
                  <a:cubicBezTo>
                    <a:pt x="1346200" y="7343140"/>
                    <a:pt x="702310" y="6699250"/>
                    <a:pt x="702310" y="5905500"/>
                  </a:cubicBezTo>
                  <a:lnTo>
                    <a:pt x="702310" y="2057400"/>
                  </a:lnTo>
                  <a:cubicBezTo>
                    <a:pt x="702310" y="1263650"/>
                    <a:pt x="1346200" y="619760"/>
                    <a:pt x="2139950" y="619760"/>
                  </a:cubicBezTo>
                  <a:lnTo>
                    <a:pt x="5988050" y="619760"/>
                  </a:lnTo>
                  <a:cubicBezTo>
                    <a:pt x="6781800" y="619760"/>
                    <a:pt x="7425690" y="1263650"/>
                    <a:pt x="7425690" y="2057400"/>
                  </a:cubicBezTo>
                  <a:lnTo>
                    <a:pt x="7425690" y="5905500"/>
                  </a:lnTo>
                  <a:close/>
                </a:path>
              </a:pathLst>
            </a:custGeom>
            <a:blipFill rotWithShape="1">
              <a:blip r:embed="rId4">
                <a:alphaModFix/>
              </a:blip>
              <a:stretch>
                <a:fillRect b="-38953" l="-38990" r="-38837" t="-38802"/>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 name="Google Shape;145;p3"/>
          <p:cNvSpPr txBox="1"/>
          <p:nvPr/>
        </p:nvSpPr>
        <p:spPr>
          <a:xfrm>
            <a:off x="2207503" y="1196882"/>
            <a:ext cx="5822799" cy="1177112"/>
          </a:xfrm>
          <a:prstGeom prst="rect">
            <a:avLst/>
          </a:prstGeom>
          <a:noFill/>
          <a:ln>
            <a:noFill/>
          </a:ln>
        </p:spPr>
        <p:txBody>
          <a:bodyPr anchorCtr="0" anchor="t" bIns="0" lIns="0" spcFirstLastPara="1" rIns="0" wrap="square" tIns="0">
            <a:spAutoFit/>
          </a:bodyPr>
          <a:lstStyle/>
          <a:p>
            <a:pPr indent="0" lvl="0" marL="0" marR="0" rtl="0" algn="l">
              <a:lnSpc>
                <a:spcPct val="139988"/>
              </a:lnSpc>
              <a:spcBef>
                <a:spcPts val="0"/>
              </a:spcBef>
              <a:spcAft>
                <a:spcPts val="0"/>
              </a:spcAft>
              <a:buNone/>
            </a:pPr>
            <a:r>
              <a:rPr b="0" i="0" lang="en-US" sz="6832" u="none" cap="none" strike="noStrike">
                <a:solidFill>
                  <a:srgbClr val="FFFFFF"/>
                </a:solidFill>
                <a:latin typeface="Arial"/>
                <a:ea typeface="Arial"/>
                <a:cs typeface="Arial"/>
                <a:sym typeface="Arial"/>
              </a:rPr>
              <a:t>Desafío:</a:t>
            </a:r>
            <a:endParaRPr/>
          </a:p>
        </p:txBody>
      </p:sp>
      <p:sp>
        <p:nvSpPr>
          <p:cNvPr id="146" name="Google Shape;146;p3"/>
          <p:cNvSpPr txBox="1"/>
          <p:nvPr/>
        </p:nvSpPr>
        <p:spPr>
          <a:xfrm>
            <a:off x="1991617" y="2541587"/>
            <a:ext cx="8160577" cy="7506542"/>
          </a:xfrm>
          <a:prstGeom prst="rect">
            <a:avLst/>
          </a:prstGeom>
          <a:noFill/>
          <a:ln>
            <a:noFill/>
          </a:ln>
        </p:spPr>
        <p:txBody>
          <a:bodyPr anchorCtr="0" anchor="t" bIns="0" lIns="0" spcFirstLastPara="1" rIns="0" wrap="square" tIns="0">
            <a:spAutoFit/>
          </a:bodyPr>
          <a:lstStyle/>
          <a:p>
            <a:pPr indent="-357071" lvl="1" marL="714143" marR="0" rtl="0" algn="l">
              <a:lnSpc>
                <a:spcPct val="197036"/>
              </a:lnSpc>
              <a:spcBef>
                <a:spcPts val="0"/>
              </a:spcBef>
              <a:spcAft>
                <a:spcPts val="0"/>
              </a:spcAft>
              <a:buClr>
                <a:srgbClr val="FFFFFF"/>
              </a:buClr>
              <a:buSzPts val="3307"/>
              <a:buFont typeface="Arial"/>
              <a:buChar char="•"/>
            </a:pPr>
            <a:r>
              <a:rPr b="1" i="0" lang="en-US" sz="3307" u="none" cap="none" strike="noStrike">
                <a:solidFill>
                  <a:srgbClr val="FFFFFF"/>
                </a:solidFill>
                <a:latin typeface="Public Sans"/>
                <a:ea typeface="Public Sans"/>
                <a:cs typeface="Public Sans"/>
                <a:sym typeface="Public Sans"/>
              </a:rPr>
              <a:t>Aplicar herramientas de inteligencia artificial para innovar en el sector turístico</a:t>
            </a:r>
            <a:endParaRPr b="1" i="0" sz="3307" u="none" cap="none" strike="noStrike">
              <a:solidFill>
                <a:srgbClr val="FFFFFF"/>
              </a:solidFill>
              <a:latin typeface="Public Sans"/>
              <a:ea typeface="Public Sans"/>
              <a:cs typeface="Public Sans"/>
              <a:sym typeface="Public Sans"/>
            </a:endParaRPr>
          </a:p>
          <a:p>
            <a:pPr indent="-357071" lvl="1" marL="714143" marR="0" rtl="0" algn="l">
              <a:lnSpc>
                <a:spcPct val="197036"/>
              </a:lnSpc>
              <a:spcBef>
                <a:spcPts val="0"/>
              </a:spcBef>
              <a:spcAft>
                <a:spcPts val="0"/>
              </a:spcAft>
              <a:buClr>
                <a:srgbClr val="FFFFFF"/>
              </a:buClr>
              <a:buSzPts val="3307"/>
              <a:buFont typeface="Arial"/>
              <a:buChar char="•"/>
            </a:pPr>
            <a:r>
              <a:rPr b="1" i="0" lang="en-US" sz="3307" u="none" cap="none" strike="noStrike">
                <a:solidFill>
                  <a:srgbClr val="FFFFFF"/>
                </a:solidFill>
                <a:latin typeface="Public Sans"/>
                <a:ea typeface="Public Sans"/>
                <a:cs typeface="Public Sans"/>
                <a:sym typeface="Public Sans"/>
              </a:rPr>
              <a:t>Construir modelos que puedan sugerir o predecir destinos en base a la elección de los usuarios. </a:t>
            </a:r>
            <a:endParaRPr/>
          </a:p>
          <a:p>
            <a:pPr indent="-357071" lvl="1" marL="714143" marR="0" rtl="0" algn="l">
              <a:lnSpc>
                <a:spcPct val="197036"/>
              </a:lnSpc>
              <a:spcBef>
                <a:spcPts val="0"/>
              </a:spcBef>
              <a:spcAft>
                <a:spcPts val="0"/>
              </a:spcAft>
              <a:buClr>
                <a:srgbClr val="FFFFFF"/>
              </a:buClr>
              <a:buSzPts val="3307"/>
              <a:buFont typeface="Arial"/>
              <a:buChar char="•"/>
            </a:pPr>
            <a:r>
              <a:rPr b="1" i="0" lang="en-US" sz="3307" u="none" cap="none" strike="noStrike">
                <a:solidFill>
                  <a:srgbClr val="FFFFFF"/>
                </a:solidFill>
                <a:latin typeface="Public Sans"/>
                <a:ea typeface="Public Sans"/>
                <a:cs typeface="Public Sans"/>
                <a:sym typeface="Public Sans"/>
              </a:rPr>
              <a:t>Brindar sugerencias al usuario en formato de audio (voz).</a:t>
            </a:r>
            <a:endParaRPr/>
          </a:p>
          <a:p>
            <a:pPr indent="0" lvl="0" marL="0" marR="0" rtl="0" algn="l">
              <a:lnSpc>
                <a:spcPct val="232778"/>
              </a:lnSpc>
              <a:spcBef>
                <a:spcPts val="0"/>
              </a:spcBef>
              <a:spcAft>
                <a:spcPts val="0"/>
              </a:spcAft>
              <a:buNone/>
            </a:pPr>
            <a:r>
              <a:t/>
            </a:r>
            <a:endParaRPr b="1" i="0" sz="3307" u="none" cap="none" strike="noStrike">
              <a:solidFill>
                <a:srgbClr val="FFFFFF"/>
              </a:solidFill>
              <a:latin typeface="Public Sans"/>
              <a:ea typeface="Public Sans"/>
              <a:cs typeface="Public Sans"/>
              <a:sym typeface="Public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940"/>
        </a:solidFill>
      </p:bgPr>
    </p:bg>
    <p:spTree>
      <p:nvGrpSpPr>
        <p:cNvPr id="150" name="Shape 150"/>
        <p:cNvGrpSpPr/>
        <p:nvPr/>
      </p:nvGrpSpPr>
      <p:grpSpPr>
        <a:xfrm>
          <a:off x="0" y="0"/>
          <a:ext cx="0" cy="0"/>
          <a:chOff x="0" y="0"/>
          <a:chExt cx="0" cy="0"/>
        </a:xfrm>
      </p:grpSpPr>
      <p:grpSp>
        <p:nvGrpSpPr>
          <p:cNvPr id="151" name="Google Shape;151;p4"/>
          <p:cNvGrpSpPr/>
          <p:nvPr/>
        </p:nvGrpSpPr>
        <p:grpSpPr>
          <a:xfrm>
            <a:off x="-425686" y="-4413997"/>
            <a:ext cx="13153865" cy="5179625"/>
            <a:chOff x="0" y="-38100"/>
            <a:chExt cx="4461976" cy="1757002"/>
          </a:xfrm>
        </p:grpSpPr>
        <p:sp>
          <p:nvSpPr>
            <p:cNvPr id="152" name="Google Shape;152;p4"/>
            <p:cNvSpPr/>
            <p:nvPr/>
          </p:nvSpPr>
          <p:spPr>
            <a:xfrm>
              <a:off x="0" y="0"/>
              <a:ext cx="4461976" cy="1718902"/>
            </a:xfrm>
            <a:custGeom>
              <a:rect b="b" l="l" r="r" t="t"/>
              <a:pathLst>
                <a:path extrusionOk="0" h="1718902" w="4461976">
                  <a:moveTo>
                    <a:pt x="18246" y="0"/>
                  </a:moveTo>
                  <a:lnTo>
                    <a:pt x="4443730" y="0"/>
                  </a:lnTo>
                  <a:cubicBezTo>
                    <a:pt x="4448569" y="0"/>
                    <a:pt x="4453210" y="1922"/>
                    <a:pt x="4456632" y="5344"/>
                  </a:cubicBezTo>
                  <a:cubicBezTo>
                    <a:pt x="4460053" y="8766"/>
                    <a:pt x="4461976" y="13407"/>
                    <a:pt x="4461976" y="18246"/>
                  </a:cubicBezTo>
                  <a:lnTo>
                    <a:pt x="4461976" y="1700656"/>
                  </a:lnTo>
                  <a:cubicBezTo>
                    <a:pt x="4461976" y="1710733"/>
                    <a:pt x="4453807" y="1718902"/>
                    <a:pt x="4443730" y="1718902"/>
                  </a:cubicBezTo>
                  <a:lnTo>
                    <a:pt x="18246" y="1718902"/>
                  </a:lnTo>
                  <a:cubicBezTo>
                    <a:pt x="13407" y="1718902"/>
                    <a:pt x="8766" y="1716979"/>
                    <a:pt x="5344" y="1713558"/>
                  </a:cubicBezTo>
                  <a:cubicBezTo>
                    <a:pt x="1922" y="1710136"/>
                    <a:pt x="0" y="1705495"/>
                    <a:pt x="0" y="1700656"/>
                  </a:cubicBezTo>
                  <a:lnTo>
                    <a:pt x="0" y="18246"/>
                  </a:lnTo>
                  <a:cubicBezTo>
                    <a:pt x="0" y="13407"/>
                    <a:pt x="1922" y="8766"/>
                    <a:pt x="5344" y="5344"/>
                  </a:cubicBezTo>
                  <a:cubicBezTo>
                    <a:pt x="8766" y="1922"/>
                    <a:pt x="13407" y="0"/>
                    <a:pt x="18246" y="0"/>
                  </a:cubicBezTo>
                  <a:close/>
                </a:path>
              </a:pathLst>
            </a:custGeom>
            <a:solidFill>
              <a:srgbClr val="3C93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4"/>
            <p:cNvSpPr txBox="1"/>
            <p:nvPr/>
          </p:nvSpPr>
          <p:spPr>
            <a:xfrm>
              <a:off x="0" y="-38100"/>
              <a:ext cx="4461976" cy="175700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4" name="Google Shape;154;p4"/>
          <p:cNvGrpSpPr/>
          <p:nvPr/>
        </p:nvGrpSpPr>
        <p:grpSpPr>
          <a:xfrm>
            <a:off x="1240178" y="3779565"/>
            <a:ext cx="5829633" cy="2095719"/>
            <a:chOff x="0" y="-38100"/>
            <a:chExt cx="1904929" cy="684811"/>
          </a:xfrm>
        </p:grpSpPr>
        <p:sp>
          <p:nvSpPr>
            <p:cNvPr id="155" name="Google Shape;155;p4"/>
            <p:cNvSpPr/>
            <p:nvPr/>
          </p:nvSpPr>
          <p:spPr>
            <a:xfrm>
              <a:off x="0" y="0"/>
              <a:ext cx="1904929" cy="646711"/>
            </a:xfrm>
            <a:custGeom>
              <a:rect b="b" l="l" r="r" t="t"/>
              <a:pathLst>
                <a:path extrusionOk="0" h="646711" w="1904929">
                  <a:moveTo>
                    <a:pt x="39841" y="0"/>
                  </a:moveTo>
                  <a:lnTo>
                    <a:pt x="1865088" y="0"/>
                  </a:lnTo>
                  <a:cubicBezTo>
                    <a:pt x="1887092" y="0"/>
                    <a:pt x="1904929" y="17837"/>
                    <a:pt x="1904929" y="39841"/>
                  </a:cubicBezTo>
                  <a:lnTo>
                    <a:pt x="1904929" y="606870"/>
                  </a:lnTo>
                  <a:cubicBezTo>
                    <a:pt x="1904929" y="628873"/>
                    <a:pt x="1887092" y="646711"/>
                    <a:pt x="1865088" y="646711"/>
                  </a:cubicBezTo>
                  <a:lnTo>
                    <a:pt x="39841" y="646711"/>
                  </a:lnTo>
                  <a:cubicBezTo>
                    <a:pt x="17837" y="646711"/>
                    <a:pt x="0" y="628873"/>
                    <a:pt x="0" y="606870"/>
                  </a:cubicBezTo>
                  <a:lnTo>
                    <a:pt x="0" y="39841"/>
                  </a:lnTo>
                  <a:cubicBezTo>
                    <a:pt x="0" y="17837"/>
                    <a:pt x="17837" y="0"/>
                    <a:pt x="398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4"/>
            <p:cNvSpPr txBox="1"/>
            <p:nvPr/>
          </p:nvSpPr>
          <p:spPr>
            <a:xfrm>
              <a:off x="0" y="-38100"/>
              <a:ext cx="1904929" cy="68481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7" name="Google Shape;157;p4"/>
          <p:cNvGrpSpPr/>
          <p:nvPr/>
        </p:nvGrpSpPr>
        <p:grpSpPr>
          <a:xfrm>
            <a:off x="6549759" y="3776803"/>
            <a:ext cx="1841179" cy="2218245"/>
            <a:chOff x="-7620" y="0"/>
            <a:chExt cx="5773420" cy="6955790"/>
          </a:xfrm>
        </p:grpSpPr>
        <p:sp>
          <p:nvSpPr>
            <p:cNvPr id="158" name="Google Shape;158;p4"/>
            <p:cNvSpPr/>
            <p:nvPr/>
          </p:nvSpPr>
          <p:spPr>
            <a:xfrm>
              <a:off x="-7620" y="0"/>
              <a:ext cx="5773420" cy="6955790"/>
            </a:xfrm>
            <a:custGeom>
              <a:rect b="b" l="l" r="r" t="t"/>
              <a:pathLst>
                <a:path extrusionOk="0" h="6955790" w="5773420">
                  <a:moveTo>
                    <a:pt x="3972560" y="210820"/>
                  </a:moveTo>
                  <a:cubicBezTo>
                    <a:pt x="3627120" y="71120"/>
                    <a:pt x="3262630" y="0"/>
                    <a:pt x="2887980" y="0"/>
                  </a:cubicBezTo>
                  <a:cubicBezTo>
                    <a:pt x="2513330" y="0"/>
                    <a:pt x="2148840" y="71120"/>
                    <a:pt x="1803400" y="210820"/>
                  </a:cubicBezTo>
                  <a:cubicBezTo>
                    <a:pt x="1446530" y="355600"/>
                    <a:pt x="1125220" y="568960"/>
                    <a:pt x="850900" y="843280"/>
                  </a:cubicBezTo>
                  <a:cubicBezTo>
                    <a:pt x="314960" y="1380490"/>
                    <a:pt x="15240" y="2094230"/>
                    <a:pt x="7620" y="2852420"/>
                  </a:cubicBezTo>
                  <a:cubicBezTo>
                    <a:pt x="0" y="3609340"/>
                    <a:pt x="284480" y="4328160"/>
                    <a:pt x="808990" y="4874260"/>
                  </a:cubicBezTo>
                  <a:lnTo>
                    <a:pt x="807720" y="4875530"/>
                  </a:lnTo>
                  <a:lnTo>
                    <a:pt x="2887980" y="6955790"/>
                  </a:lnTo>
                  <a:lnTo>
                    <a:pt x="4956810" y="4886960"/>
                  </a:lnTo>
                  <a:lnTo>
                    <a:pt x="4955540" y="4885690"/>
                  </a:lnTo>
                  <a:cubicBezTo>
                    <a:pt x="5485130" y="4339590"/>
                    <a:pt x="5773420" y="3620770"/>
                    <a:pt x="5768340" y="2860040"/>
                  </a:cubicBezTo>
                  <a:cubicBezTo>
                    <a:pt x="5763260" y="2098040"/>
                    <a:pt x="5463540" y="1383030"/>
                    <a:pt x="4925060" y="843280"/>
                  </a:cubicBezTo>
                  <a:cubicBezTo>
                    <a:pt x="4649470" y="568960"/>
                    <a:pt x="4329430" y="355600"/>
                    <a:pt x="3972560" y="210820"/>
                  </a:cubicBezTo>
                  <a:close/>
                </a:path>
              </a:pathLst>
            </a:custGeom>
            <a:solidFill>
              <a:srgbClr val="3C93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
            <p:cNvSpPr/>
            <p:nvPr/>
          </p:nvSpPr>
          <p:spPr>
            <a:xfrm>
              <a:off x="147004" y="265068"/>
              <a:ext cx="5464172" cy="5215345"/>
            </a:xfrm>
            <a:custGeom>
              <a:rect b="b" l="l" r="r" t="t"/>
              <a:pathLst>
                <a:path extrusionOk="0" h="5215345" w="5464172">
                  <a:moveTo>
                    <a:pt x="2732086" y="4172"/>
                  </a:moveTo>
                  <a:cubicBezTo>
                    <a:pt x="1799171" y="0"/>
                    <a:pt x="935332" y="495310"/>
                    <a:pt x="467666" y="1302549"/>
                  </a:cubicBezTo>
                  <a:cubicBezTo>
                    <a:pt x="0" y="2109789"/>
                    <a:pt x="0" y="3105555"/>
                    <a:pt x="467666" y="3912795"/>
                  </a:cubicBezTo>
                  <a:cubicBezTo>
                    <a:pt x="935332" y="4720034"/>
                    <a:pt x="1799171" y="5215344"/>
                    <a:pt x="2732086" y="5211172"/>
                  </a:cubicBezTo>
                  <a:cubicBezTo>
                    <a:pt x="3665001" y="5215344"/>
                    <a:pt x="4528840" y="4720034"/>
                    <a:pt x="4996506" y="3912795"/>
                  </a:cubicBezTo>
                  <a:cubicBezTo>
                    <a:pt x="5464172" y="3105555"/>
                    <a:pt x="5464172" y="2109789"/>
                    <a:pt x="4996506" y="1302549"/>
                  </a:cubicBezTo>
                  <a:cubicBezTo>
                    <a:pt x="4528840" y="495310"/>
                    <a:pt x="3665001" y="0"/>
                    <a:pt x="2732086" y="4172"/>
                  </a:cubicBezTo>
                  <a:close/>
                </a:path>
              </a:pathLst>
            </a:custGeom>
            <a:blipFill rotWithShape="1">
              <a:blip r:embed="rId3">
                <a:alphaModFix/>
              </a:blip>
              <a:stretch>
                <a:fillRect b="0" l="-24664" r="-24664"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 name="Google Shape;160;p4"/>
          <p:cNvGrpSpPr/>
          <p:nvPr/>
        </p:nvGrpSpPr>
        <p:grpSpPr>
          <a:xfrm>
            <a:off x="1240178" y="6416505"/>
            <a:ext cx="5829633" cy="2095719"/>
            <a:chOff x="0" y="-38100"/>
            <a:chExt cx="1904929" cy="684811"/>
          </a:xfrm>
        </p:grpSpPr>
        <p:sp>
          <p:nvSpPr>
            <p:cNvPr id="161" name="Google Shape;161;p4"/>
            <p:cNvSpPr/>
            <p:nvPr/>
          </p:nvSpPr>
          <p:spPr>
            <a:xfrm>
              <a:off x="0" y="0"/>
              <a:ext cx="1904929" cy="646711"/>
            </a:xfrm>
            <a:custGeom>
              <a:rect b="b" l="l" r="r" t="t"/>
              <a:pathLst>
                <a:path extrusionOk="0" h="646711" w="1904929">
                  <a:moveTo>
                    <a:pt x="39841" y="0"/>
                  </a:moveTo>
                  <a:lnTo>
                    <a:pt x="1865088" y="0"/>
                  </a:lnTo>
                  <a:cubicBezTo>
                    <a:pt x="1887092" y="0"/>
                    <a:pt x="1904929" y="17837"/>
                    <a:pt x="1904929" y="39841"/>
                  </a:cubicBezTo>
                  <a:lnTo>
                    <a:pt x="1904929" y="606870"/>
                  </a:lnTo>
                  <a:cubicBezTo>
                    <a:pt x="1904929" y="628873"/>
                    <a:pt x="1887092" y="646711"/>
                    <a:pt x="1865088" y="646711"/>
                  </a:cubicBezTo>
                  <a:lnTo>
                    <a:pt x="39841" y="646711"/>
                  </a:lnTo>
                  <a:cubicBezTo>
                    <a:pt x="17837" y="646711"/>
                    <a:pt x="0" y="628873"/>
                    <a:pt x="0" y="606870"/>
                  </a:cubicBezTo>
                  <a:lnTo>
                    <a:pt x="0" y="39841"/>
                  </a:lnTo>
                  <a:cubicBezTo>
                    <a:pt x="0" y="17837"/>
                    <a:pt x="17837" y="0"/>
                    <a:pt x="398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4"/>
            <p:cNvSpPr txBox="1"/>
            <p:nvPr/>
          </p:nvSpPr>
          <p:spPr>
            <a:xfrm>
              <a:off x="0" y="-38100"/>
              <a:ext cx="1904929" cy="68481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3" name="Google Shape;163;p4"/>
          <p:cNvGrpSpPr/>
          <p:nvPr/>
        </p:nvGrpSpPr>
        <p:grpSpPr>
          <a:xfrm>
            <a:off x="6549759" y="6413743"/>
            <a:ext cx="1841179" cy="2218245"/>
            <a:chOff x="-7620" y="0"/>
            <a:chExt cx="5773420" cy="6955790"/>
          </a:xfrm>
        </p:grpSpPr>
        <p:sp>
          <p:nvSpPr>
            <p:cNvPr id="164" name="Google Shape;164;p4"/>
            <p:cNvSpPr/>
            <p:nvPr/>
          </p:nvSpPr>
          <p:spPr>
            <a:xfrm>
              <a:off x="-7620" y="0"/>
              <a:ext cx="5773420" cy="6955790"/>
            </a:xfrm>
            <a:custGeom>
              <a:rect b="b" l="l" r="r" t="t"/>
              <a:pathLst>
                <a:path extrusionOk="0" h="6955790" w="5773420">
                  <a:moveTo>
                    <a:pt x="3972560" y="210820"/>
                  </a:moveTo>
                  <a:cubicBezTo>
                    <a:pt x="3627120" y="71120"/>
                    <a:pt x="3262630" y="0"/>
                    <a:pt x="2887980" y="0"/>
                  </a:cubicBezTo>
                  <a:cubicBezTo>
                    <a:pt x="2513330" y="0"/>
                    <a:pt x="2148840" y="71120"/>
                    <a:pt x="1803400" y="210820"/>
                  </a:cubicBezTo>
                  <a:cubicBezTo>
                    <a:pt x="1446530" y="355600"/>
                    <a:pt x="1125220" y="568960"/>
                    <a:pt x="850900" y="843280"/>
                  </a:cubicBezTo>
                  <a:cubicBezTo>
                    <a:pt x="314960" y="1380490"/>
                    <a:pt x="15240" y="2094230"/>
                    <a:pt x="7620" y="2852420"/>
                  </a:cubicBezTo>
                  <a:cubicBezTo>
                    <a:pt x="0" y="3609340"/>
                    <a:pt x="284480" y="4328160"/>
                    <a:pt x="808990" y="4874260"/>
                  </a:cubicBezTo>
                  <a:lnTo>
                    <a:pt x="807720" y="4875530"/>
                  </a:lnTo>
                  <a:lnTo>
                    <a:pt x="2887980" y="6955790"/>
                  </a:lnTo>
                  <a:lnTo>
                    <a:pt x="4956810" y="4886960"/>
                  </a:lnTo>
                  <a:lnTo>
                    <a:pt x="4955540" y="4885690"/>
                  </a:lnTo>
                  <a:cubicBezTo>
                    <a:pt x="5485130" y="4339590"/>
                    <a:pt x="5773420" y="3620770"/>
                    <a:pt x="5768340" y="2860040"/>
                  </a:cubicBezTo>
                  <a:cubicBezTo>
                    <a:pt x="5763260" y="2098040"/>
                    <a:pt x="5463540" y="1383030"/>
                    <a:pt x="4925060" y="843280"/>
                  </a:cubicBezTo>
                  <a:cubicBezTo>
                    <a:pt x="4649470" y="568960"/>
                    <a:pt x="4329430" y="355600"/>
                    <a:pt x="3972560" y="210820"/>
                  </a:cubicBezTo>
                  <a:close/>
                </a:path>
              </a:pathLst>
            </a:custGeom>
            <a:solidFill>
              <a:srgbClr val="3C93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4"/>
            <p:cNvSpPr/>
            <p:nvPr/>
          </p:nvSpPr>
          <p:spPr>
            <a:xfrm>
              <a:off x="147004" y="265068"/>
              <a:ext cx="5464172" cy="5215345"/>
            </a:xfrm>
            <a:custGeom>
              <a:rect b="b" l="l" r="r" t="t"/>
              <a:pathLst>
                <a:path extrusionOk="0" h="5215345" w="5464172">
                  <a:moveTo>
                    <a:pt x="2732086" y="4172"/>
                  </a:moveTo>
                  <a:cubicBezTo>
                    <a:pt x="1799171" y="0"/>
                    <a:pt x="935332" y="495310"/>
                    <a:pt x="467666" y="1302549"/>
                  </a:cubicBezTo>
                  <a:cubicBezTo>
                    <a:pt x="0" y="2109789"/>
                    <a:pt x="0" y="3105555"/>
                    <a:pt x="467666" y="3912795"/>
                  </a:cubicBezTo>
                  <a:cubicBezTo>
                    <a:pt x="935332" y="4720034"/>
                    <a:pt x="1799171" y="5215344"/>
                    <a:pt x="2732086" y="5211172"/>
                  </a:cubicBezTo>
                  <a:cubicBezTo>
                    <a:pt x="3665001" y="5215344"/>
                    <a:pt x="4528840" y="4720034"/>
                    <a:pt x="4996506" y="3912795"/>
                  </a:cubicBezTo>
                  <a:cubicBezTo>
                    <a:pt x="5464172" y="3105555"/>
                    <a:pt x="5464172" y="2109789"/>
                    <a:pt x="4996506" y="1302549"/>
                  </a:cubicBezTo>
                  <a:cubicBezTo>
                    <a:pt x="4528840" y="495310"/>
                    <a:pt x="3665001" y="0"/>
                    <a:pt x="2732086" y="4172"/>
                  </a:cubicBezTo>
                  <a:close/>
                </a:path>
              </a:pathLst>
            </a:custGeom>
            <a:blipFill rotWithShape="1">
              <a:blip r:embed="rId4">
                <a:alphaModFix/>
              </a:blip>
              <a:stretch>
                <a:fillRect b="0" l="-25994" r="-25992"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 name="Google Shape;166;p4"/>
          <p:cNvGrpSpPr/>
          <p:nvPr/>
        </p:nvGrpSpPr>
        <p:grpSpPr>
          <a:xfrm>
            <a:off x="-1487643" y="9339433"/>
            <a:ext cx="14215823" cy="5179625"/>
            <a:chOff x="0" y="-38100"/>
            <a:chExt cx="4822207" cy="1757002"/>
          </a:xfrm>
        </p:grpSpPr>
        <p:sp>
          <p:nvSpPr>
            <p:cNvPr id="167" name="Google Shape;167;p4"/>
            <p:cNvSpPr/>
            <p:nvPr/>
          </p:nvSpPr>
          <p:spPr>
            <a:xfrm>
              <a:off x="0" y="0"/>
              <a:ext cx="4822206" cy="1718902"/>
            </a:xfrm>
            <a:custGeom>
              <a:rect b="b" l="l" r="r" t="t"/>
              <a:pathLst>
                <a:path extrusionOk="0" h="1718902" w="4822206">
                  <a:moveTo>
                    <a:pt x="16883" y="0"/>
                  </a:moveTo>
                  <a:lnTo>
                    <a:pt x="4805324" y="0"/>
                  </a:lnTo>
                  <a:cubicBezTo>
                    <a:pt x="4809801" y="0"/>
                    <a:pt x="4814096" y="1779"/>
                    <a:pt x="4817262" y="4945"/>
                  </a:cubicBezTo>
                  <a:cubicBezTo>
                    <a:pt x="4820428" y="8111"/>
                    <a:pt x="4822206" y="12405"/>
                    <a:pt x="4822206" y="16883"/>
                  </a:cubicBezTo>
                  <a:lnTo>
                    <a:pt x="4822206" y="1702019"/>
                  </a:lnTo>
                  <a:cubicBezTo>
                    <a:pt x="4822206" y="1706497"/>
                    <a:pt x="4820428" y="1710791"/>
                    <a:pt x="4817262" y="1713957"/>
                  </a:cubicBezTo>
                  <a:cubicBezTo>
                    <a:pt x="4814096" y="1717123"/>
                    <a:pt x="4809801" y="1718902"/>
                    <a:pt x="4805324" y="1718902"/>
                  </a:cubicBezTo>
                  <a:lnTo>
                    <a:pt x="16883" y="1718902"/>
                  </a:lnTo>
                  <a:cubicBezTo>
                    <a:pt x="12405" y="1718902"/>
                    <a:pt x="8111" y="1717123"/>
                    <a:pt x="4945" y="1713957"/>
                  </a:cubicBezTo>
                  <a:cubicBezTo>
                    <a:pt x="1779" y="1710791"/>
                    <a:pt x="0" y="1706497"/>
                    <a:pt x="0" y="1702019"/>
                  </a:cubicBezTo>
                  <a:lnTo>
                    <a:pt x="0" y="16883"/>
                  </a:lnTo>
                  <a:cubicBezTo>
                    <a:pt x="0" y="12405"/>
                    <a:pt x="1779" y="8111"/>
                    <a:pt x="4945" y="4945"/>
                  </a:cubicBezTo>
                  <a:cubicBezTo>
                    <a:pt x="8111" y="1779"/>
                    <a:pt x="12405" y="0"/>
                    <a:pt x="16883" y="0"/>
                  </a:cubicBezTo>
                  <a:close/>
                </a:path>
              </a:pathLst>
            </a:custGeom>
            <a:solidFill>
              <a:srgbClr val="3C93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4"/>
            <p:cNvSpPr txBox="1"/>
            <p:nvPr/>
          </p:nvSpPr>
          <p:spPr>
            <a:xfrm>
              <a:off x="0" y="-38100"/>
              <a:ext cx="4822207" cy="175700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69" name="Google Shape;169;p4"/>
          <p:cNvSpPr/>
          <p:nvPr/>
        </p:nvSpPr>
        <p:spPr>
          <a:xfrm>
            <a:off x="8515993" y="3412073"/>
            <a:ext cx="9454641" cy="5023801"/>
          </a:xfrm>
          <a:custGeom>
            <a:rect b="b" l="l" r="r" t="t"/>
            <a:pathLst>
              <a:path extrusionOk="0" h="5023801" w="9454641">
                <a:moveTo>
                  <a:pt x="0" y="0"/>
                </a:moveTo>
                <a:lnTo>
                  <a:pt x="9454642" y="0"/>
                </a:lnTo>
                <a:lnTo>
                  <a:pt x="9454642" y="5023801"/>
                </a:lnTo>
                <a:lnTo>
                  <a:pt x="0" y="5023801"/>
                </a:lnTo>
                <a:lnTo>
                  <a:pt x="0" y="0"/>
                </a:lnTo>
                <a:close/>
              </a:path>
            </a:pathLst>
          </a:custGeom>
          <a:blipFill rotWithShape="1">
            <a:blip r:embed="rId5">
              <a:alphaModFix/>
            </a:blip>
            <a:stretch>
              <a:fillRect b="0" l="0" r="0" t="0"/>
            </a:stretch>
          </a:blipFill>
          <a:ln>
            <a:noFill/>
          </a:ln>
        </p:spPr>
      </p:sp>
      <p:sp>
        <p:nvSpPr>
          <p:cNvPr id="170" name="Google Shape;170;p4"/>
          <p:cNvSpPr/>
          <p:nvPr/>
        </p:nvSpPr>
        <p:spPr>
          <a:xfrm>
            <a:off x="11505488" y="1578008"/>
            <a:ext cx="3475653" cy="1347899"/>
          </a:xfrm>
          <a:custGeom>
            <a:rect b="b" l="l" r="r" t="t"/>
            <a:pathLst>
              <a:path extrusionOk="0" h="1347899" w="3475653">
                <a:moveTo>
                  <a:pt x="0" y="0"/>
                </a:moveTo>
                <a:lnTo>
                  <a:pt x="3475652" y="0"/>
                </a:lnTo>
                <a:lnTo>
                  <a:pt x="3475652" y="1347899"/>
                </a:lnTo>
                <a:lnTo>
                  <a:pt x="0" y="1347899"/>
                </a:lnTo>
                <a:lnTo>
                  <a:pt x="0" y="0"/>
                </a:lnTo>
                <a:close/>
              </a:path>
            </a:pathLst>
          </a:custGeom>
          <a:blipFill rotWithShape="1">
            <a:blip r:embed="rId6">
              <a:alphaModFix/>
            </a:blip>
            <a:stretch>
              <a:fillRect b="0" l="0" r="0" t="0"/>
            </a:stretch>
          </a:blipFill>
          <a:ln>
            <a:noFill/>
          </a:ln>
        </p:spPr>
      </p:sp>
      <p:sp>
        <p:nvSpPr>
          <p:cNvPr id="171" name="Google Shape;171;p4"/>
          <p:cNvSpPr txBox="1"/>
          <p:nvPr/>
        </p:nvSpPr>
        <p:spPr>
          <a:xfrm>
            <a:off x="1573916" y="1513341"/>
            <a:ext cx="8701284" cy="880932"/>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5080" u="none" cap="none" strike="noStrike">
                <a:solidFill>
                  <a:srgbClr val="FFFFFF"/>
                </a:solidFill>
                <a:latin typeface="Arial"/>
                <a:ea typeface="Arial"/>
                <a:cs typeface="Arial"/>
                <a:sym typeface="Arial"/>
              </a:rPr>
              <a:t>DATA SET N°1</a:t>
            </a:r>
            <a:endParaRPr/>
          </a:p>
        </p:txBody>
      </p:sp>
      <p:sp>
        <p:nvSpPr>
          <p:cNvPr id="172" name="Google Shape;172;p4"/>
          <p:cNvSpPr txBox="1"/>
          <p:nvPr/>
        </p:nvSpPr>
        <p:spPr>
          <a:xfrm>
            <a:off x="1417201" y="4059162"/>
            <a:ext cx="5134987" cy="1921257"/>
          </a:xfrm>
          <a:prstGeom prst="rect">
            <a:avLst/>
          </a:prstGeom>
          <a:noFill/>
          <a:ln>
            <a:noFill/>
          </a:ln>
        </p:spPr>
        <p:txBody>
          <a:bodyPr anchorCtr="0" anchor="t" bIns="0" lIns="0" spcFirstLastPara="1" rIns="0" wrap="square" tIns="0">
            <a:spAutoFit/>
          </a:bodyPr>
          <a:lstStyle/>
          <a:p>
            <a:pPr indent="0" lvl="0" marL="0" marR="0" rtl="0" algn="l">
              <a:lnSpc>
                <a:spcPct val="139991"/>
              </a:lnSpc>
              <a:spcBef>
                <a:spcPts val="0"/>
              </a:spcBef>
              <a:spcAft>
                <a:spcPts val="0"/>
              </a:spcAft>
              <a:buNone/>
            </a:pPr>
            <a:r>
              <a:rPr b="1" i="0" lang="en-US" sz="2313" u="none" cap="none" strike="noStrike">
                <a:solidFill>
                  <a:srgbClr val="000940"/>
                </a:solidFill>
                <a:latin typeface="Public Sans"/>
                <a:ea typeface="Public Sans"/>
                <a:cs typeface="Public Sans"/>
                <a:sym typeface="Public Sans"/>
              </a:rPr>
              <a:t>Contexto</a:t>
            </a:r>
            <a:endParaRPr/>
          </a:p>
          <a:p>
            <a:pPr indent="0" lvl="0" marL="0" marR="0" rtl="0" algn="l">
              <a:lnSpc>
                <a:spcPct val="140000"/>
              </a:lnSpc>
              <a:spcBef>
                <a:spcPts val="0"/>
              </a:spcBef>
              <a:spcAft>
                <a:spcPts val="0"/>
              </a:spcAft>
              <a:buNone/>
            </a:pPr>
            <a:r>
              <a:rPr b="1" i="0" lang="en-US" sz="1750" u="none" cap="none" strike="noStrike">
                <a:solidFill>
                  <a:srgbClr val="000940"/>
                </a:solidFill>
                <a:latin typeface="Public Sans"/>
                <a:ea typeface="Public Sans"/>
                <a:cs typeface="Public Sans"/>
                <a:sym typeface="Public Sans"/>
              </a:rPr>
              <a:t>Estos son datos de imágenes de escenas naturales de todo el mundo. </a:t>
            </a:r>
            <a:endParaRPr/>
          </a:p>
          <a:p>
            <a:pPr indent="0" lvl="0" marL="0" marR="0" rtl="0" algn="l">
              <a:lnSpc>
                <a:spcPct val="140000"/>
              </a:lnSpc>
              <a:spcBef>
                <a:spcPts val="0"/>
              </a:spcBef>
              <a:spcAft>
                <a:spcPts val="0"/>
              </a:spcAft>
              <a:buNone/>
            </a:pPr>
            <a:r>
              <a:rPr b="1" i="0" lang="en-US" sz="1750" u="none" cap="none" strike="noStrike">
                <a:solidFill>
                  <a:srgbClr val="000940"/>
                </a:solidFill>
                <a:latin typeface="Public Sans"/>
                <a:ea typeface="Public Sans"/>
                <a:cs typeface="Public Sans"/>
                <a:sym typeface="Public Sans"/>
              </a:rPr>
              <a:t>Alrededor de 25.000 imágenes de tamaño 150x150</a:t>
            </a:r>
            <a:endParaRPr/>
          </a:p>
          <a:p>
            <a:pPr indent="0" lvl="0" marL="0" marR="0" rtl="0" algn="l">
              <a:lnSpc>
                <a:spcPct val="132514"/>
              </a:lnSpc>
              <a:spcBef>
                <a:spcPts val="0"/>
              </a:spcBef>
              <a:spcAft>
                <a:spcPts val="0"/>
              </a:spcAft>
              <a:buNone/>
            </a:pPr>
            <a:r>
              <a:t/>
            </a:r>
            <a:endParaRPr b="1" i="0" sz="1750" u="none" cap="none" strike="noStrike">
              <a:solidFill>
                <a:srgbClr val="000940"/>
              </a:solidFill>
              <a:latin typeface="Public Sans"/>
              <a:ea typeface="Public Sans"/>
              <a:cs typeface="Public Sans"/>
              <a:sym typeface="Public Sans"/>
            </a:endParaRPr>
          </a:p>
        </p:txBody>
      </p:sp>
      <p:sp>
        <p:nvSpPr>
          <p:cNvPr id="173" name="Google Shape;173;p4"/>
          <p:cNvSpPr txBox="1"/>
          <p:nvPr/>
        </p:nvSpPr>
        <p:spPr>
          <a:xfrm>
            <a:off x="1417201" y="6705626"/>
            <a:ext cx="5008312" cy="1618072"/>
          </a:xfrm>
          <a:prstGeom prst="rect">
            <a:avLst/>
          </a:prstGeom>
          <a:noFill/>
          <a:ln>
            <a:noFill/>
          </a:ln>
        </p:spPr>
        <p:txBody>
          <a:bodyPr anchorCtr="0" anchor="t" bIns="0" lIns="0" spcFirstLastPara="1" rIns="0" wrap="square" tIns="0">
            <a:spAutoFit/>
          </a:bodyPr>
          <a:lstStyle/>
          <a:p>
            <a:pPr indent="0" lvl="0" marL="0" marR="0" rtl="0" algn="l">
              <a:lnSpc>
                <a:spcPct val="139991"/>
              </a:lnSpc>
              <a:spcBef>
                <a:spcPts val="0"/>
              </a:spcBef>
              <a:spcAft>
                <a:spcPts val="0"/>
              </a:spcAft>
              <a:buNone/>
            </a:pPr>
            <a:r>
              <a:rPr b="1" i="0" lang="en-US" sz="2353" u="none" cap="none" strike="noStrike">
                <a:solidFill>
                  <a:srgbClr val="000940"/>
                </a:solidFill>
                <a:latin typeface="Public Sans"/>
                <a:ea typeface="Public Sans"/>
                <a:cs typeface="Public Sans"/>
                <a:sym typeface="Public Sans"/>
              </a:rPr>
              <a:t>Contenido</a:t>
            </a:r>
            <a:endParaRPr b="1" i="0" sz="2353" u="none" cap="none" strike="noStrike">
              <a:solidFill>
                <a:srgbClr val="000940"/>
              </a:solidFill>
              <a:latin typeface="Public Sans"/>
              <a:ea typeface="Public Sans"/>
              <a:cs typeface="Public Sans"/>
              <a:sym typeface="Public Sans"/>
            </a:endParaRPr>
          </a:p>
          <a:p>
            <a:pPr indent="0" lvl="0" marL="0" marR="0" rtl="0" algn="l">
              <a:lnSpc>
                <a:spcPct val="139991"/>
              </a:lnSpc>
              <a:spcBef>
                <a:spcPts val="0"/>
              </a:spcBef>
              <a:spcAft>
                <a:spcPts val="0"/>
              </a:spcAft>
              <a:buNone/>
            </a:pPr>
            <a:r>
              <a:rPr b="1" i="0" lang="en-US" sz="2253" u="none" cap="none" strike="noStrike">
                <a:solidFill>
                  <a:srgbClr val="000940"/>
                </a:solidFill>
                <a:latin typeface="Public Sans"/>
                <a:ea typeface="Public Sans"/>
                <a:cs typeface="Public Sans"/>
                <a:sym typeface="Public Sans"/>
              </a:rPr>
              <a:t>Están  distribuidas en 6 categorías:</a:t>
            </a:r>
            <a:endParaRPr/>
          </a:p>
          <a:p>
            <a:pPr indent="0" lvl="0" marL="0" marR="0" rtl="0" algn="l">
              <a:lnSpc>
                <a:spcPct val="139991"/>
              </a:lnSpc>
              <a:spcBef>
                <a:spcPts val="0"/>
              </a:spcBef>
              <a:spcAft>
                <a:spcPts val="0"/>
              </a:spcAft>
              <a:buNone/>
            </a:pPr>
            <a:r>
              <a:rPr b="1" i="0" lang="en-US" sz="2253" u="none" cap="none" strike="noStrike">
                <a:solidFill>
                  <a:srgbClr val="000940"/>
                </a:solidFill>
                <a:latin typeface="Public Sans"/>
                <a:ea typeface="Public Sans"/>
                <a:cs typeface="Public Sans"/>
                <a:sym typeface="Public Sans"/>
              </a:rPr>
              <a:t>‘buildings', 'forest', ‘glacier', 'mountain', 'sea', 'street'</a:t>
            </a:r>
            <a:endParaRPr/>
          </a:p>
        </p:txBody>
      </p:sp>
      <p:sp>
        <p:nvSpPr>
          <p:cNvPr id="174" name="Google Shape;174;p4"/>
          <p:cNvSpPr txBox="1"/>
          <p:nvPr/>
        </p:nvSpPr>
        <p:spPr>
          <a:xfrm>
            <a:off x="1573916" y="2373066"/>
            <a:ext cx="8530781" cy="1074567"/>
          </a:xfrm>
          <a:prstGeom prst="rect">
            <a:avLst/>
          </a:prstGeom>
          <a:noFill/>
          <a:ln>
            <a:noFill/>
          </a:ln>
        </p:spPr>
        <p:txBody>
          <a:bodyPr anchorCtr="0" anchor="t" bIns="0" lIns="0" spcFirstLastPara="1" rIns="0" wrap="square" tIns="0">
            <a:spAutoFit/>
          </a:bodyPr>
          <a:lstStyle/>
          <a:p>
            <a:pPr indent="0" lvl="0" marL="0" marR="0" rtl="0" algn="l">
              <a:lnSpc>
                <a:spcPct val="139980"/>
              </a:lnSpc>
              <a:spcBef>
                <a:spcPts val="0"/>
              </a:spcBef>
              <a:spcAft>
                <a:spcPts val="0"/>
              </a:spcAft>
              <a:buNone/>
            </a:pPr>
            <a:r>
              <a:rPr b="0" i="0" lang="en-US" sz="3069" u="none" cap="none" strike="noStrike">
                <a:solidFill>
                  <a:srgbClr val="FFFFFF"/>
                </a:solidFill>
                <a:latin typeface="Public Sans"/>
                <a:ea typeface="Public Sans"/>
                <a:cs typeface="Public Sans"/>
                <a:sym typeface="Public Sans"/>
              </a:rPr>
              <a:t>Utilizamos un dataset proporcionado por "Kaggle Intel Image Classification"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940"/>
        </a:solidFill>
      </p:bgPr>
    </p:bg>
    <p:spTree>
      <p:nvGrpSpPr>
        <p:cNvPr id="178" name="Shape 178"/>
        <p:cNvGrpSpPr/>
        <p:nvPr/>
      </p:nvGrpSpPr>
      <p:grpSpPr>
        <a:xfrm>
          <a:off x="0" y="0"/>
          <a:ext cx="0" cy="0"/>
          <a:chOff x="0" y="0"/>
          <a:chExt cx="0" cy="0"/>
        </a:xfrm>
      </p:grpSpPr>
      <p:grpSp>
        <p:nvGrpSpPr>
          <p:cNvPr id="179" name="Google Shape;179;p5"/>
          <p:cNvGrpSpPr/>
          <p:nvPr/>
        </p:nvGrpSpPr>
        <p:grpSpPr>
          <a:xfrm>
            <a:off x="-425686" y="-4413997"/>
            <a:ext cx="13153865" cy="5179625"/>
            <a:chOff x="0" y="-38100"/>
            <a:chExt cx="4461976" cy="1757002"/>
          </a:xfrm>
        </p:grpSpPr>
        <p:sp>
          <p:nvSpPr>
            <p:cNvPr id="180" name="Google Shape;180;p5"/>
            <p:cNvSpPr/>
            <p:nvPr/>
          </p:nvSpPr>
          <p:spPr>
            <a:xfrm>
              <a:off x="0" y="0"/>
              <a:ext cx="4461976" cy="1718902"/>
            </a:xfrm>
            <a:custGeom>
              <a:rect b="b" l="l" r="r" t="t"/>
              <a:pathLst>
                <a:path extrusionOk="0" h="1718902" w="4461976">
                  <a:moveTo>
                    <a:pt x="18246" y="0"/>
                  </a:moveTo>
                  <a:lnTo>
                    <a:pt x="4443730" y="0"/>
                  </a:lnTo>
                  <a:cubicBezTo>
                    <a:pt x="4448569" y="0"/>
                    <a:pt x="4453210" y="1922"/>
                    <a:pt x="4456632" y="5344"/>
                  </a:cubicBezTo>
                  <a:cubicBezTo>
                    <a:pt x="4460053" y="8766"/>
                    <a:pt x="4461976" y="13407"/>
                    <a:pt x="4461976" y="18246"/>
                  </a:cubicBezTo>
                  <a:lnTo>
                    <a:pt x="4461976" y="1700656"/>
                  </a:lnTo>
                  <a:cubicBezTo>
                    <a:pt x="4461976" y="1710733"/>
                    <a:pt x="4453807" y="1718902"/>
                    <a:pt x="4443730" y="1718902"/>
                  </a:cubicBezTo>
                  <a:lnTo>
                    <a:pt x="18246" y="1718902"/>
                  </a:lnTo>
                  <a:cubicBezTo>
                    <a:pt x="13407" y="1718902"/>
                    <a:pt x="8766" y="1716979"/>
                    <a:pt x="5344" y="1713558"/>
                  </a:cubicBezTo>
                  <a:cubicBezTo>
                    <a:pt x="1922" y="1710136"/>
                    <a:pt x="0" y="1705495"/>
                    <a:pt x="0" y="1700656"/>
                  </a:cubicBezTo>
                  <a:lnTo>
                    <a:pt x="0" y="18246"/>
                  </a:lnTo>
                  <a:cubicBezTo>
                    <a:pt x="0" y="13407"/>
                    <a:pt x="1922" y="8766"/>
                    <a:pt x="5344" y="5344"/>
                  </a:cubicBezTo>
                  <a:cubicBezTo>
                    <a:pt x="8766" y="1922"/>
                    <a:pt x="13407" y="0"/>
                    <a:pt x="18246" y="0"/>
                  </a:cubicBezTo>
                  <a:close/>
                </a:path>
              </a:pathLst>
            </a:custGeom>
            <a:solidFill>
              <a:srgbClr val="3C93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5"/>
            <p:cNvSpPr txBox="1"/>
            <p:nvPr/>
          </p:nvSpPr>
          <p:spPr>
            <a:xfrm>
              <a:off x="0" y="-38100"/>
              <a:ext cx="4461976" cy="175700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82" name="Google Shape;182;p5"/>
          <p:cNvGrpSpPr/>
          <p:nvPr/>
        </p:nvGrpSpPr>
        <p:grpSpPr>
          <a:xfrm>
            <a:off x="1240178" y="3779565"/>
            <a:ext cx="4177319" cy="1617907"/>
            <a:chOff x="0" y="-38100"/>
            <a:chExt cx="1365008" cy="528678"/>
          </a:xfrm>
        </p:grpSpPr>
        <p:sp>
          <p:nvSpPr>
            <p:cNvPr id="183" name="Google Shape;183;p5"/>
            <p:cNvSpPr/>
            <p:nvPr/>
          </p:nvSpPr>
          <p:spPr>
            <a:xfrm>
              <a:off x="0" y="0"/>
              <a:ext cx="1365008" cy="490578"/>
            </a:xfrm>
            <a:custGeom>
              <a:rect b="b" l="l" r="r" t="t"/>
              <a:pathLst>
                <a:path extrusionOk="0" h="490578" w="1365008">
                  <a:moveTo>
                    <a:pt x="55600" y="0"/>
                  </a:moveTo>
                  <a:lnTo>
                    <a:pt x="1309408" y="0"/>
                  </a:lnTo>
                  <a:cubicBezTo>
                    <a:pt x="1340115" y="0"/>
                    <a:pt x="1365008" y="24893"/>
                    <a:pt x="1365008" y="55600"/>
                  </a:cubicBezTo>
                  <a:lnTo>
                    <a:pt x="1365008" y="434978"/>
                  </a:lnTo>
                  <a:cubicBezTo>
                    <a:pt x="1365008" y="465685"/>
                    <a:pt x="1340115" y="490578"/>
                    <a:pt x="1309408" y="490578"/>
                  </a:cubicBezTo>
                  <a:lnTo>
                    <a:pt x="55600" y="490578"/>
                  </a:lnTo>
                  <a:cubicBezTo>
                    <a:pt x="40854" y="490578"/>
                    <a:pt x="26712" y="484720"/>
                    <a:pt x="16285" y="474293"/>
                  </a:cubicBezTo>
                  <a:cubicBezTo>
                    <a:pt x="5858" y="463866"/>
                    <a:pt x="0" y="449724"/>
                    <a:pt x="0" y="434978"/>
                  </a:cubicBezTo>
                  <a:lnTo>
                    <a:pt x="0" y="55600"/>
                  </a:lnTo>
                  <a:cubicBezTo>
                    <a:pt x="0" y="24893"/>
                    <a:pt x="24893" y="0"/>
                    <a:pt x="556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5"/>
            <p:cNvSpPr txBox="1"/>
            <p:nvPr/>
          </p:nvSpPr>
          <p:spPr>
            <a:xfrm>
              <a:off x="0" y="-38100"/>
              <a:ext cx="1365008" cy="52867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85" name="Google Shape;185;p5"/>
          <p:cNvSpPr/>
          <p:nvPr/>
        </p:nvSpPr>
        <p:spPr>
          <a:xfrm>
            <a:off x="13136713" y="703164"/>
            <a:ext cx="4701133" cy="9116057"/>
          </a:xfrm>
          <a:custGeom>
            <a:rect b="b" l="l" r="r" t="t"/>
            <a:pathLst>
              <a:path extrusionOk="0" h="9116057" w="4701133">
                <a:moveTo>
                  <a:pt x="0" y="0"/>
                </a:moveTo>
                <a:lnTo>
                  <a:pt x="4701133" y="0"/>
                </a:lnTo>
                <a:lnTo>
                  <a:pt x="4701133" y="9116057"/>
                </a:lnTo>
                <a:lnTo>
                  <a:pt x="0" y="9116057"/>
                </a:lnTo>
                <a:lnTo>
                  <a:pt x="0" y="0"/>
                </a:lnTo>
                <a:close/>
              </a:path>
            </a:pathLst>
          </a:custGeom>
          <a:blipFill rotWithShape="1">
            <a:blip r:embed="rId3">
              <a:alphaModFix/>
            </a:blip>
            <a:stretch>
              <a:fillRect b="0" l="0" r="0" t="0"/>
            </a:stretch>
          </a:blipFill>
          <a:ln>
            <a:noFill/>
          </a:ln>
        </p:spPr>
      </p:sp>
      <p:grpSp>
        <p:nvGrpSpPr>
          <p:cNvPr id="186" name="Google Shape;186;p5"/>
          <p:cNvGrpSpPr/>
          <p:nvPr/>
        </p:nvGrpSpPr>
        <p:grpSpPr>
          <a:xfrm>
            <a:off x="5072621" y="3744484"/>
            <a:ext cx="1590253" cy="1915930"/>
            <a:chOff x="-7620" y="0"/>
            <a:chExt cx="5773420" cy="6955790"/>
          </a:xfrm>
        </p:grpSpPr>
        <p:sp>
          <p:nvSpPr>
            <p:cNvPr id="187" name="Google Shape;187;p5"/>
            <p:cNvSpPr/>
            <p:nvPr/>
          </p:nvSpPr>
          <p:spPr>
            <a:xfrm>
              <a:off x="-7620" y="0"/>
              <a:ext cx="5773420" cy="6955790"/>
            </a:xfrm>
            <a:custGeom>
              <a:rect b="b" l="l" r="r" t="t"/>
              <a:pathLst>
                <a:path extrusionOk="0" h="6955790" w="5773420">
                  <a:moveTo>
                    <a:pt x="3972560" y="210820"/>
                  </a:moveTo>
                  <a:cubicBezTo>
                    <a:pt x="3627120" y="71120"/>
                    <a:pt x="3262630" y="0"/>
                    <a:pt x="2887980" y="0"/>
                  </a:cubicBezTo>
                  <a:cubicBezTo>
                    <a:pt x="2513330" y="0"/>
                    <a:pt x="2148840" y="71120"/>
                    <a:pt x="1803400" y="210820"/>
                  </a:cubicBezTo>
                  <a:cubicBezTo>
                    <a:pt x="1446530" y="355600"/>
                    <a:pt x="1125220" y="568960"/>
                    <a:pt x="850900" y="843280"/>
                  </a:cubicBezTo>
                  <a:cubicBezTo>
                    <a:pt x="314960" y="1380490"/>
                    <a:pt x="15240" y="2094230"/>
                    <a:pt x="7620" y="2852420"/>
                  </a:cubicBezTo>
                  <a:cubicBezTo>
                    <a:pt x="0" y="3609340"/>
                    <a:pt x="284480" y="4328160"/>
                    <a:pt x="808990" y="4874260"/>
                  </a:cubicBezTo>
                  <a:lnTo>
                    <a:pt x="807720" y="4875530"/>
                  </a:lnTo>
                  <a:lnTo>
                    <a:pt x="2887980" y="6955790"/>
                  </a:lnTo>
                  <a:lnTo>
                    <a:pt x="4956810" y="4886960"/>
                  </a:lnTo>
                  <a:lnTo>
                    <a:pt x="4955540" y="4885690"/>
                  </a:lnTo>
                  <a:cubicBezTo>
                    <a:pt x="5485130" y="4339590"/>
                    <a:pt x="5773420" y="3620770"/>
                    <a:pt x="5768340" y="2860040"/>
                  </a:cubicBezTo>
                  <a:cubicBezTo>
                    <a:pt x="5763260" y="2098040"/>
                    <a:pt x="5463540" y="1383030"/>
                    <a:pt x="4925060" y="843280"/>
                  </a:cubicBezTo>
                  <a:cubicBezTo>
                    <a:pt x="4649470" y="568960"/>
                    <a:pt x="4329430" y="355600"/>
                    <a:pt x="3972560" y="210820"/>
                  </a:cubicBezTo>
                  <a:close/>
                </a:path>
              </a:pathLst>
            </a:custGeom>
            <a:solidFill>
              <a:srgbClr val="3C93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
            <p:cNvSpPr/>
            <p:nvPr/>
          </p:nvSpPr>
          <p:spPr>
            <a:xfrm>
              <a:off x="147004" y="265068"/>
              <a:ext cx="5464172" cy="5215345"/>
            </a:xfrm>
            <a:custGeom>
              <a:rect b="b" l="l" r="r" t="t"/>
              <a:pathLst>
                <a:path extrusionOk="0" h="5215345" w="5464172">
                  <a:moveTo>
                    <a:pt x="2732086" y="4172"/>
                  </a:moveTo>
                  <a:cubicBezTo>
                    <a:pt x="1799171" y="0"/>
                    <a:pt x="935332" y="495310"/>
                    <a:pt x="467666" y="1302549"/>
                  </a:cubicBezTo>
                  <a:cubicBezTo>
                    <a:pt x="0" y="2109789"/>
                    <a:pt x="0" y="3105555"/>
                    <a:pt x="467666" y="3912795"/>
                  </a:cubicBezTo>
                  <a:cubicBezTo>
                    <a:pt x="935332" y="4720034"/>
                    <a:pt x="1799171" y="5215344"/>
                    <a:pt x="2732086" y="5211172"/>
                  </a:cubicBezTo>
                  <a:cubicBezTo>
                    <a:pt x="3665001" y="5215344"/>
                    <a:pt x="4528840" y="4720034"/>
                    <a:pt x="4996506" y="3912795"/>
                  </a:cubicBezTo>
                  <a:cubicBezTo>
                    <a:pt x="5464172" y="3105555"/>
                    <a:pt x="5464172" y="2109789"/>
                    <a:pt x="4996506" y="1302549"/>
                  </a:cubicBezTo>
                  <a:cubicBezTo>
                    <a:pt x="4528840" y="495310"/>
                    <a:pt x="3665001" y="0"/>
                    <a:pt x="2732086" y="4172"/>
                  </a:cubicBezTo>
                  <a:close/>
                </a:path>
              </a:pathLst>
            </a:custGeom>
            <a:blipFill rotWithShape="1">
              <a:blip r:embed="rId4">
                <a:alphaModFix/>
              </a:blip>
              <a:stretch>
                <a:fillRect b="0" l="-24664" r="-24664"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5"/>
          <p:cNvGrpSpPr/>
          <p:nvPr/>
        </p:nvGrpSpPr>
        <p:grpSpPr>
          <a:xfrm>
            <a:off x="16314077" y="2439741"/>
            <a:ext cx="749045" cy="749045"/>
            <a:chOff x="0" y="0"/>
            <a:chExt cx="812800" cy="812800"/>
          </a:xfrm>
        </p:grpSpPr>
        <p:sp>
          <p:nvSpPr>
            <p:cNvPr id="190" name="Google Shape;190;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1BC"/>
            </a:solidFill>
            <a:ln cap="sq" cmpd="sng" w="3810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0021"/>
                </a:lnSpc>
                <a:spcBef>
                  <a:spcPts val="0"/>
                </a:spcBef>
                <a:spcAft>
                  <a:spcPts val="0"/>
                </a:spcAft>
                <a:buNone/>
              </a:pPr>
              <a:r>
                <a:rPr b="1" i="0" lang="en-US" sz="1899" u="none" cap="none" strike="noStrike">
                  <a:solidFill>
                    <a:srgbClr val="FFFFFF"/>
                  </a:solidFill>
                  <a:latin typeface="Public Sans"/>
                  <a:ea typeface="Public Sans"/>
                  <a:cs typeface="Public Sans"/>
                  <a:sym typeface="Public Sans"/>
                </a:rPr>
                <a:t>02</a:t>
              </a:r>
              <a:endParaRPr/>
            </a:p>
          </p:txBody>
        </p:sp>
      </p:grpSp>
      <p:grpSp>
        <p:nvGrpSpPr>
          <p:cNvPr id="192" name="Google Shape;192;p5"/>
          <p:cNvGrpSpPr/>
          <p:nvPr/>
        </p:nvGrpSpPr>
        <p:grpSpPr>
          <a:xfrm>
            <a:off x="13972907" y="6384155"/>
            <a:ext cx="749045" cy="749045"/>
            <a:chOff x="0" y="0"/>
            <a:chExt cx="812800" cy="812800"/>
          </a:xfrm>
        </p:grpSpPr>
        <p:sp>
          <p:nvSpPr>
            <p:cNvPr id="193" name="Google Shape;193;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1BC"/>
            </a:solidFill>
            <a:ln cap="sq" cmpd="sng" w="3810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5"/>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0021"/>
                </a:lnSpc>
                <a:spcBef>
                  <a:spcPts val="0"/>
                </a:spcBef>
                <a:spcAft>
                  <a:spcPts val="0"/>
                </a:spcAft>
                <a:buNone/>
              </a:pPr>
              <a:r>
                <a:rPr b="1" i="0" lang="en-US" sz="1899" u="none" cap="none" strike="noStrike">
                  <a:solidFill>
                    <a:srgbClr val="FFFFFF"/>
                  </a:solidFill>
                  <a:latin typeface="Public Sans"/>
                  <a:ea typeface="Public Sans"/>
                  <a:cs typeface="Public Sans"/>
                  <a:sym typeface="Public Sans"/>
                </a:rPr>
                <a:t>04</a:t>
              </a:r>
              <a:endParaRPr/>
            </a:p>
          </p:txBody>
        </p:sp>
      </p:grpSp>
      <p:grpSp>
        <p:nvGrpSpPr>
          <p:cNvPr id="195" name="Google Shape;195;p5"/>
          <p:cNvGrpSpPr/>
          <p:nvPr/>
        </p:nvGrpSpPr>
        <p:grpSpPr>
          <a:xfrm>
            <a:off x="911087" y="4315079"/>
            <a:ext cx="662829" cy="662829"/>
            <a:chOff x="0" y="0"/>
            <a:chExt cx="812800" cy="812800"/>
          </a:xfrm>
        </p:grpSpPr>
        <p:sp>
          <p:nvSpPr>
            <p:cNvPr id="196" name="Google Shape;196;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1BC"/>
            </a:solidFill>
            <a:ln cap="sq" cmpd="sng" w="3810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5"/>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0021"/>
                </a:lnSpc>
                <a:spcBef>
                  <a:spcPts val="0"/>
                </a:spcBef>
                <a:spcAft>
                  <a:spcPts val="0"/>
                </a:spcAft>
                <a:buNone/>
              </a:pPr>
              <a:r>
                <a:rPr b="1" i="0" lang="en-US" sz="1899" u="none" cap="none" strike="noStrike">
                  <a:solidFill>
                    <a:srgbClr val="FFFFFF"/>
                  </a:solidFill>
                  <a:latin typeface="Public Sans"/>
                  <a:ea typeface="Public Sans"/>
                  <a:cs typeface="Public Sans"/>
                  <a:sym typeface="Public Sans"/>
                </a:rPr>
                <a:t>01</a:t>
              </a:r>
              <a:endParaRPr/>
            </a:p>
          </p:txBody>
        </p:sp>
      </p:grpSp>
      <p:grpSp>
        <p:nvGrpSpPr>
          <p:cNvPr id="198" name="Google Shape;198;p5"/>
          <p:cNvGrpSpPr/>
          <p:nvPr/>
        </p:nvGrpSpPr>
        <p:grpSpPr>
          <a:xfrm>
            <a:off x="1242501" y="5953427"/>
            <a:ext cx="4174996" cy="1617291"/>
            <a:chOff x="0" y="-38100"/>
            <a:chExt cx="1364249" cy="528477"/>
          </a:xfrm>
        </p:grpSpPr>
        <p:sp>
          <p:nvSpPr>
            <p:cNvPr id="199" name="Google Shape;199;p5"/>
            <p:cNvSpPr/>
            <p:nvPr/>
          </p:nvSpPr>
          <p:spPr>
            <a:xfrm>
              <a:off x="0" y="0"/>
              <a:ext cx="1364249" cy="490377"/>
            </a:xfrm>
            <a:custGeom>
              <a:rect b="b" l="l" r="r" t="t"/>
              <a:pathLst>
                <a:path extrusionOk="0" h="490377" w="1364249">
                  <a:moveTo>
                    <a:pt x="55631" y="0"/>
                  </a:moveTo>
                  <a:lnTo>
                    <a:pt x="1308618" y="0"/>
                  </a:lnTo>
                  <a:cubicBezTo>
                    <a:pt x="1339342" y="0"/>
                    <a:pt x="1364249" y="24907"/>
                    <a:pt x="1364249" y="55631"/>
                  </a:cubicBezTo>
                  <a:lnTo>
                    <a:pt x="1364249" y="434746"/>
                  </a:lnTo>
                  <a:cubicBezTo>
                    <a:pt x="1364249" y="465470"/>
                    <a:pt x="1339342" y="490377"/>
                    <a:pt x="1308618" y="490377"/>
                  </a:cubicBezTo>
                  <a:lnTo>
                    <a:pt x="55631" y="490377"/>
                  </a:lnTo>
                  <a:cubicBezTo>
                    <a:pt x="24907" y="490377"/>
                    <a:pt x="0" y="465470"/>
                    <a:pt x="0" y="434746"/>
                  </a:cubicBezTo>
                  <a:lnTo>
                    <a:pt x="0" y="55631"/>
                  </a:lnTo>
                  <a:cubicBezTo>
                    <a:pt x="0" y="24907"/>
                    <a:pt x="24907" y="0"/>
                    <a:pt x="556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5"/>
            <p:cNvSpPr txBox="1"/>
            <p:nvPr/>
          </p:nvSpPr>
          <p:spPr>
            <a:xfrm>
              <a:off x="0" y="-38100"/>
              <a:ext cx="1364249" cy="52847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01" name="Google Shape;201;p5"/>
          <p:cNvGrpSpPr/>
          <p:nvPr/>
        </p:nvGrpSpPr>
        <p:grpSpPr>
          <a:xfrm>
            <a:off x="4981599" y="6146312"/>
            <a:ext cx="1638564" cy="1974135"/>
            <a:chOff x="-7620" y="0"/>
            <a:chExt cx="5773420" cy="6955790"/>
          </a:xfrm>
        </p:grpSpPr>
        <p:sp>
          <p:nvSpPr>
            <p:cNvPr id="202" name="Google Shape;202;p5"/>
            <p:cNvSpPr/>
            <p:nvPr/>
          </p:nvSpPr>
          <p:spPr>
            <a:xfrm>
              <a:off x="-7620" y="0"/>
              <a:ext cx="5773420" cy="6955790"/>
            </a:xfrm>
            <a:custGeom>
              <a:rect b="b" l="l" r="r" t="t"/>
              <a:pathLst>
                <a:path extrusionOk="0" h="6955790" w="5773420">
                  <a:moveTo>
                    <a:pt x="3972560" y="210820"/>
                  </a:moveTo>
                  <a:cubicBezTo>
                    <a:pt x="3627120" y="71120"/>
                    <a:pt x="3262630" y="0"/>
                    <a:pt x="2887980" y="0"/>
                  </a:cubicBezTo>
                  <a:cubicBezTo>
                    <a:pt x="2513330" y="0"/>
                    <a:pt x="2148840" y="71120"/>
                    <a:pt x="1803400" y="210820"/>
                  </a:cubicBezTo>
                  <a:cubicBezTo>
                    <a:pt x="1446530" y="355600"/>
                    <a:pt x="1125220" y="568960"/>
                    <a:pt x="850900" y="843280"/>
                  </a:cubicBezTo>
                  <a:cubicBezTo>
                    <a:pt x="314960" y="1380490"/>
                    <a:pt x="15240" y="2094230"/>
                    <a:pt x="7620" y="2852420"/>
                  </a:cubicBezTo>
                  <a:cubicBezTo>
                    <a:pt x="0" y="3609340"/>
                    <a:pt x="284480" y="4328160"/>
                    <a:pt x="808990" y="4874260"/>
                  </a:cubicBezTo>
                  <a:lnTo>
                    <a:pt x="807720" y="4875530"/>
                  </a:lnTo>
                  <a:lnTo>
                    <a:pt x="2887980" y="6955790"/>
                  </a:lnTo>
                  <a:lnTo>
                    <a:pt x="4956810" y="4886960"/>
                  </a:lnTo>
                  <a:lnTo>
                    <a:pt x="4955540" y="4885690"/>
                  </a:lnTo>
                  <a:cubicBezTo>
                    <a:pt x="5485130" y="4339590"/>
                    <a:pt x="5773420" y="3620770"/>
                    <a:pt x="5768340" y="2860040"/>
                  </a:cubicBezTo>
                  <a:cubicBezTo>
                    <a:pt x="5763260" y="2098040"/>
                    <a:pt x="5463540" y="1383030"/>
                    <a:pt x="4925060" y="843280"/>
                  </a:cubicBezTo>
                  <a:cubicBezTo>
                    <a:pt x="4649470" y="568960"/>
                    <a:pt x="4329430" y="355600"/>
                    <a:pt x="3972560" y="210820"/>
                  </a:cubicBezTo>
                  <a:close/>
                </a:path>
              </a:pathLst>
            </a:custGeom>
            <a:solidFill>
              <a:srgbClr val="3C93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5"/>
            <p:cNvSpPr/>
            <p:nvPr/>
          </p:nvSpPr>
          <p:spPr>
            <a:xfrm>
              <a:off x="147004" y="265068"/>
              <a:ext cx="5464172" cy="5215345"/>
            </a:xfrm>
            <a:custGeom>
              <a:rect b="b" l="l" r="r" t="t"/>
              <a:pathLst>
                <a:path extrusionOk="0" h="5215345" w="5464172">
                  <a:moveTo>
                    <a:pt x="2732086" y="4172"/>
                  </a:moveTo>
                  <a:cubicBezTo>
                    <a:pt x="1799171" y="0"/>
                    <a:pt x="935332" y="495310"/>
                    <a:pt x="467666" y="1302549"/>
                  </a:cubicBezTo>
                  <a:cubicBezTo>
                    <a:pt x="0" y="2109789"/>
                    <a:pt x="0" y="3105555"/>
                    <a:pt x="467666" y="3912795"/>
                  </a:cubicBezTo>
                  <a:cubicBezTo>
                    <a:pt x="935332" y="4720034"/>
                    <a:pt x="1799171" y="5215344"/>
                    <a:pt x="2732086" y="5211172"/>
                  </a:cubicBezTo>
                  <a:cubicBezTo>
                    <a:pt x="3665001" y="5215344"/>
                    <a:pt x="4528840" y="4720034"/>
                    <a:pt x="4996506" y="3912795"/>
                  </a:cubicBezTo>
                  <a:cubicBezTo>
                    <a:pt x="5464172" y="3105555"/>
                    <a:pt x="5464172" y="2109789"/>
                    <a:pt x="4996506" y="1302549"/>
                  </a:cubicBezTo>
                  <a:cubicBezTo>
                    <a:pt x="4528840" y="495310"/>
                    <a:pt x="3665001" y="0"/>
                    <a:pt x="2732086" y="4172"/>
                  </a:cubicBezTo>
                  <a:close/>
                </a:path>
              </a:pathLst>
            </a:custGeom>
            <a:blipFill rotWithShape="1">
              <a:blip r:embed="rId5">
                <a:alphaModFix/>
              </a:blip>
              <a:stretch>
                <a:fillRect b="0" l="-25994" r="-25992"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 name="Google Shape;204;p5"/>
          <p:cNvGrpSpPr/>
          <p:nvPr/>
        </p:nvGrpSpPr>
        <p:grpSpPr>
          <a:xfrm>
            <a:off x="911087" y="6488957"/>
            <a:ext cx="662829" cy="662829"/>
            <a:chOff x="0" y="0"/>
            <a:chExt cx="812800" cy="812800"/>
          </a:xfrm>
        </p:grpSpPr>
        <p:sp>
          <p:nvSpPr>
            <p:cNvPr id="205" name="Google Shape;205;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1BC"/>
            </a:solidFill>
            <a:ln cap="sq" cmpd="sng" w="3810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5"/>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0021"/>
                </a:lnSpc>
                <a:spcBef>
                  <a:spcPts val="0"/>
                </a:spcBef>
                <a:spcAft>
                  <a:spcPts val="0"/>
                </a:spcAft>
                <a:buNone/>
              </a:pPr>
              <a:r>
                <a:rPr b="1" i="0" lang="en-US" sz="1899" u="none" cap="none" strike="noStrike">
                  <a:solidFill>
                    <a:srgbClr val="FFFFFF"/>
                  </a:solidFill>
                  <a:latin typeface="Public Sans"/>
                  <a:ea typeface="Public Sans"/>
                  <a:cs typeface="Public Sans"/>
                  <a:sym typeface="Public Sans"/>
                </a:rPr>
                <a:t>02</a:t>
              </a:r>
              <a:endParaRPr/>
            </a:p>
          </p:txBody>
        </p:sp>
      </p:grpSp>
      <p:grpSp>
        <p:nvGrpSpPr>
          <p:cNvPr id="207" name="Google Shape;207;p5"/>
          <p:cNvGrpSpPr/>
          <p:nvPr/>
        </p:nvGrpSpPr>
        <p:grpSpPr>
          <a:xfrm>
            <a:off x="7482462" y="3779565"/>
            <a:ext cx="4177319" cy="1617907"/>
            <a:chOff x="0" y="-38100"/>
            <a:chExt cx="1365008" cy="528678"/>
          </a:xfrm>
        </p:grpSpPr>
        <p:sp>
          <p:nvSpPr>
            <p:cNvPr id="208" name="Google Shape;208;p5"/>
            <p:cNvSpPr/>
            <p:nvPr/>
          </p:nvSpPr>
          <p:spPr>
            <a:xfrm>
              <a:off x="0" y="0"/>
              <a:ext cx="1365008" cy="490578"/>
            </a:xfrm>
            <a:custGeom>
              <a:rect b="b" l="l" r="r" t="t"/>
              <a:pathLst>
                <a:path extrusionOk="0" h="490578" w="1365008">
                  <a:moveTo>
                    <a:pt x="55600" y="0"/>
                  </a:moveTo>
                  <a:lnTo>
                    <a:pt x="1309408" y="0"/>
                  </a:lnTo>
                  <a:cubicBezTo>
                    <a:pt x="1340115" y="0"/>
                    <a:pt x="1365008" y="24893"/>
                    <a:pt x="1365008" y="55600"/>
                  </a:cubicBezTo>
                  <a:lnTo>
                    <a:pt x="1365008" y="434978"/>
                  </a:lnTo>
                  <a:cubicBezTo>
                    <a:pt x="1365008" y="465685"/>
                    <a:pt x="1340115" y="490578"/>
                    <a:pt x="1309408" y="490578"/>
                  </a:cubicBezTo>
                  <a:lnTo>
                    <a:pt x="55600" y="490578"/>
                  </a:lnTo>
                  <a:cubicBezTo>
                    <a:pt x="40854" y="490578"/>
                    <a:pt x="26712" y="484720"/>
                    <a:pt x="16285" y="474293"/>
                  </a:cubicBezTo>
                  <a:cubicBezTo>
                    <a:pt x="5858" y="463866"/>
                    <a:pt x="0" y="449724"/>
                    <a:pt x="0" y="434978"/>
                  </a:cubicBezTo>
                  <a:lnTo>
                    <a:pt x="0" y="55600"/>
                  </a:lnTo>
                  <a:cubicBezTo>
                    <a:pt x="0" y="24893"/>
                    <a:pt x="24893" y="0"/>
                    <a:pt x="556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5"/>
            <p:cNvSpPr txBox="1"/>
            <p:nvPr/>
          </p:nvSpPr>
          <p:spPr>
            <a:xfrm>
              <a:off x="0" y="-38100"/>
              <a:ext cx="1365008" cy="52867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0" name="Google Shape;210;p5"/>
          <p:cNvGrpSpPr/>
          <p:nvPr/>
        </p:nvGrpSpPr>
        <p:grpSpPr>
          <a:xfrm>
            <a:off x="11289034" y="3837297"/>
            <a:ext cx="1565244" cy="1885798"/>
            <a:chOff x="-7620" y="0"/>
            <a:chExt cx="5773420" cy="6955790"/>
          </a:xfrm>
        </p:grpSpPr>
        <p:sp>
          <p:nvSpPr>
            <p:cNvPr id="211" name="Google Shape;211;p5"/>
            <p:cNvSpPr/>
            <p:nvPr/>
          </p:nvSpPr>
          <p:spPr>
            <a:xfrm>
              <a:off x="-7620" y="0"/>
              <a:ext cx="5773420" cy="6955790"/>
            </a:xfrm>
            <a:custGeom>
              <a:rect b="b" l="l" r="r" t="t"/>
              <a:pathLst>
                <a:path extrusionOk="0" h="6955790" w="5773420">
                  <a:moveTo>
                    <a:pt x="3972560" y="210820"/>
                  </a:moveTo>
                  <a:cubicBezTo>
                    <a:pt x="3627120" y="71120"/>
                    <a:pt x="3262630" y="0"/>
                    <a:pt x="2887980" y="0"/>
                  </a:cubicBezTo>
                  <a:cubicBezTo>
                    <a:pt x="2513330" y="0"/>
                    <a:pt x="2148840" y="71120"/>
                    <a:pt x="1803400" y="210820"/>
                  </a:cubicBezTo>
                  <a:cubicBezTo>
                    <a:pt x="1446530" y="355600"/>
                    <a:pt x="1125220" y="568960"/>
                    <a:pt x="850900" y="843280"/>
                  </a:cubicBezTo>
                  <a:cubicBezTo>
                    <a:pt x="314960" y="1380490"/>
                    <a:pt x="15240" y="2094230"/>
                    <a:pt x="7620" y="2852420"/>
                  </a:cubicBezTo>
                  <a:cubicBezTo>
                    <a:pt x="0" y="3609340"/>
                    <a:pt x="284480" y="4328160"/>
                    <a:pt x="808990" y="4874260"/>
                  </a:cubicBezTo>
                  <a:lnTo>
                    <a:pt x="807720" y="4875530"/>
                  </a:lnTo>
                  <a:lnTo>
                    <a:pt x="2887980" y="6955790"/>
                  </a:lnTo>
                  <a:lnTo>
                    <a:pt x="4956810" y="4886960"/>
                  </a:lnTo>
                  <a:lnTo>
                    <a:pt x="4955540" y="4885690"/>
                  </a:lnTo>
                  <a:cubicBezTo>
                    <a:pt x="5485130" y="4339590"/>
                    <a:pt x="5773420" y="3620770"/>
                    <a:pt x="5768340" y="2860040"/>
                  </a:cubicBezTo>
                  <a:cubicBezTo>
                    <a:pt x="5763260" y="2098040"/>
                    <a:pt x="5463540" y="1383030"/>
                    <a:pt x="4925060" y="843280"/>
                  </a:cubicBezTo>
                  <a:cubicBezTo>
                    <a:pt x="4649470" y="568960"/>
                    <a:pt x="4329430" y="355600"/>
                    <a:pt x="3972560" y="210820"/>
                  </a:cubicBezTo>
                  <a:close/>
                </a:path>
              </a:pathLst>
            </a:custGeom>
            <a:solidFill>
              <a:srgbClr val="3C93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5"/>
            <p:cNvSpPr/>
            <p:nvPr/>
          </p:nvSpPr>
          <p:spPr>
            <a:xfrm>
              <a:off x="147004" y="265068"/>
              <a:ext cx="5464172" cy="5215345"/>
            </a:xfrm>
            <a:custGeom>
              <a:rect b="b" l="l" r="r" t="t"/>
              <a:pathLst>
                <a:path extrusionOk="0" h="5215345" w="5464172">
                  <a:moveTo>
                    <a:pt x="2732086" y="4172"/>
                  </a:moveTo>
                  <a:cubicBezTo>
                    <a:pt x="1799171" y="0"/>
                    <a:pt x="935332" y="495310"/>
                    <a:pt x="467666" y="1302549"/>
                  </a:cubicBezTo>
                  <a:cubicBezTo>
                    <a:pt x="0" y="2109789"/>
                    <a:pt x="0" y="3105555"/>
                    <a:pt x="467666" y="3912795"/>
                  </a:cubicBezTo>
                  <a:cubicBezTo>
                    <a:pt x="935332" y="4720034"/>
                    <a:pt x="1799171" y="5215344"/>
                    <a:pt x="2732086" y="5211172"/>
                  </a:cubicBezTo>
                  <a:cubicBezTo>
                    <a:pt x="3665001" y="5215344"/>
                    <a:pt x="4528840" y="4720034"/>
                    <a:pt x="4996506" y="3912795"/>
                  </a:cubicBezTo>
                  <a:cubicBezTo>
                    <a:pt x="5464172" y="3105555"/>
                    <a:pt x="5464172" y="2109789"/>
                    <a:pt x="4996506" y="1302549"/>
                  </a:cubicBezTo>
                  <a:cubicBezTo>
                    <a:pt x="4528840" y="495310"/>
                    <a:pt x="3665001" y="0"/>
                    <a:pt x="2732086" y="4172"/>
                  </a:cubicBezTo>
                  <a:close/>
                </a:path>
              </a:pathLst>
            </a:custGeom>
            <a:blipFill rotWithShape="1">
              <a:blip r:embed="rId6">
                <a:alphaModFix/>
              </a:blip>
              <a:stretch>
                <a:fillRect b="0" l="-24477" r="-24477"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5"/>
          <p:cNvGrpSpPr/>
          <p:nvPr/>
        </p:nvGrpSpPr>
        <p:grpSpPr>
          <a:xfrm>
            <a:off x="7151048" y="4333779"/>
            <a:ext cx="662829" cy="662829"/>
            <a:chOff x="0" y="0"/>
            <a:chExt cx="812800" cy="812800"/>
          </a:xfrm>
        </p:grpSpPr>
        <p:sp>
          <p:nvSpPr>
            <p:cNvPr id="214" name="Google Shape;214;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1BC"/>
            </a:solidFill>
            <a:ln cap="sq" cmpd="sng" w="3810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5"/>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0021"/>
                </a:lnSpc>
                <a:spcBef>
                  <a:spcPts val="0"/>
                </a:spcBef>
                <a:spcAft>
                  <a:spcPts val="0"/>
                </a:spcAft>
                <a:buNone/>
              </a:pPr>
              <a:r>
                <a:rPr b="1" i="0" lang="en-US" sz="1899" u="none" cap="none" strike="noStrike">
                  <a:solidFill>
                    <a:srgbClr val="FFFFFF"/>
                  </a:solidFill>
                  <a:latin typeface="Public Sans"/>
                  <a:ea typeface="Public Sans"/>
                  <a:cs typeface="Public Sans"/>
                  <a:sym typeface="Public Sans"/>
                </a:rPr>
                <a:t>03</a:t>
              </a:r>
              <a:endParaRPr/>
            </a:p>
          </p:txBody>
        </p:sp>
      </p:grpSp>
      <p:grpSp>
        <p:nvGrpSpPr>
          <p:cNvPr id="216" name="Google Shape;216;p5"/>
          <p:cNvGrpSpPr/>
          <p:nvPr/>
        </p:nvGrpSpPr>
        <p:grpSpPr>
          <a:xfrm>
            <a:off x="7482462" y="5953427"/>
            <a:ext cx="4200891" cy="1617291"/>
            <a:chOff x="0" y="-38100"/>
            <a:chExt cx="1372711" cy="528477"/>
          </a:xfrm>
        </p:grpSpPr>
        <p:sp>
          <p:nvSpPr>
            <p:cNvPr id="217" name="Google Shape;217;p5"/>
            <p:cNvSpPr/>
            <p:nvPr/>
          </p:nvSpPr>
          <p:spPr>
            <a:xfrm>
              <a:off x="0" y="0"/>
              <a:ext cx="1372711" cy="490377"/>
            </a:xfrm>
            <a:custGeom>
              <a:rect b="b" l="l" r="r" t="t"/>
              <a:pathLst>
                <a:path extrusionOk="0" h="490377" w="1372711">
                  <a:moveTo>
                    <a:pt x="55288" y="0"/>
                  </a:moveTo>
                  <a:lnTo>
                    <a:pt x="1317423" y="0"/>
                  </a:lnTo>
                  <a:cubicBezTo>
                    <a:pt x="1347957" y="0"/>
                    <a:pt x="1372711" y="24753"/>
                    <a:pt x="1372711" y="55288"/>
                  </a:cubicBezTo>
                  <a:lnTo>
                    <a:pt x="1372711" y="435089"/>
                  </a:lnTo>
                  <a:cubicBezTo>
                    <a:pt x="1372711" y="465623"/>
                    <a:pt x="1347957" y="490377"/>
                    <a:pt x="1317423" y="490377"/>
                  </a:cubicBezTo>
                  <a:lnTo>
                    <a:pt x="55288" y="490377"/>
                  </a:lnTo>
                  <a:cubicBezTo>
                    <a:pt x="24753" y="490377"/>
                    <a:pt x="0" y="465623"/>
                    <a:pt x="0" y="435089"/>
                  </a:cubicBezTo>
                  <a:lnTo>
                    <a:pt x="0" y="55288"/>
                  </a:lnTo>
                  <a:cubicBezTo>
                    <a:pt x="0" y="24753"/>
                    <a:pt x="24753" y="0"/>
                    <a:pt x="552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
            <p:cNvSpPr txBox="1"/>
            <p:nvPr/>
          </p:nvSpPr>
          <p:spPr>
            <a:xfrm>
              <a:off x="0" y="-38100"/>
              <a:ext cx="1372711" cy="52847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9" name="Google Shape;219;p5"/>
          <p:cNvGrpSpPr/>
          <p:nvPr/>
        </p:nvGrpSpPr>
        <p:grpSpPr>
          <a:xfrm>
            <a:off x="11289039" y="6146312"/>
            <a:ext cx="1561869" cy="1881732"/>
            <a:chOff x="-7620" y="0"/>
            <a:chExt cx="5773420" cy="6955790"/>
          </a:xfrm>
        </p:grpSpPr>
        <p:sp>
          <p:nvSpPr>
            <p:cNvPr id="220" name="Google Shape;220;p5"/>
            <p:cNvSpPr/>
            <p:nvPr/>
          </p:nvSpPr>
          <p:spPr>
            <a:xfrm>
              <a:off x="-7620" y="0"/>
              <a:ext cx="5773420" cy="6955790"/>
            </a:xfrm>
            <a:custGeom>
              <a:rect b="b" l="l" r="r" t="t"/>
              <a:pathLst>
                <a:path extrusionOk="0" h="6955790" w="5773420">
                  <a:moveTo>
                    <a:pt x="3972560" y="210820"/>
                  </a:moveTo>
                  <a:cubicBezTo>
                    <a:pt x="3627120" y="71120"/>
                    <a:pt x="3262630" y="0"/>
                    <a:pt x="2887980" y="0"/>
                  </a:cubicBezTo>
                  <a:cubicBezTo>
                    <a:pt x="2513330" y="0"/>
                    <a:pt x="2148840" y="71120"/>
                    <a:pt x="1803400" y="210820"/>
                  </a:cubicBezTo>
                  <a:cubicBezTo>
                    <a:pt x="1446530" y="355600"/>
                    <a:pt x="1125220" y="568960"/>
                    <a:pt x="850900" y="843280"/>
                  </a:cubicBezTo>
                  <a:cubicBezTo>
                    <a:pt x="314960" y="1380490"/>
                    <a:pt x="15240" y="2094230"/>
                    <a:pt x="7620" y="2852420"/>
                  </a:cubicBezTo>
                  <a:cubicBezTo>
                    <a:pt x="0" y="3609340"/>
                    <a:pt x="284480" y="4328160"/>
                    <a:pt x="808990" y="4874260"/>
                  </a:cubicBezTo>
                  <a:lnTo>
                    <a:pt x="807720" y="4875530"/>
                  </a:lnTo>
                  <a:lnTo>
                    <a:pt x="2887980" y="6955790"/>
                  </a:lnTo>
                  <a:lnTo>
                    <a:pt x="4956810" y="4886960"/>
                  </a:lnTo>
                  <a:lnTo>
                    <a:pt x="4955540" y="4885690"/>
                  </a:lnTo>
                  <a:cubicBezTo>
                    <a:pt x="5485130" y="4339590"/>
                    <a:pt x="5773420" y="3620770"/>
                    <a:pt x="5768340" y="2860040"/>
                  </a:cubicBezTo>
                  <a:cubicBezTo>
                    <a:pt x="5763260" y="2098040"/>
                    <a:pt x="5463540" y="1383030"/>
                    <a:pt x="4925060" y="843280"/>
                  </a:cubicBezTo>
                  <a:cubicBezTo>
                    <a:pt x="4649470" y="568960"/>
                    <a:pt x="4329430" y="355600"/>
                    <a:pt x="3972560" y="210820"/>
                  </a:cubicBezTo>
                  <a:close/>
                </a:path>
              </a:pathLst>
            </a:custGeom>
            <a:solidFill>
              <a:srgbClr val="3C93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5"/>
            <p:cNvSpPr/>
            <p:nvPr/>
          </p:nvSpPr>
          <p:spPr>
            <a:xfrm>
              <a:off x="147004" y="265068"/>
              <a:ext cx="5464172" cy="5215345"/>
            </a:xfrm>
            <a:custGeom>
              <a:rect b="b" l="l" r="r" t="t"/>
              <a:pathLst>
                <a:path extrusionOk="0" h="5215345" w="5464172">
                  <a:moveTo>
                    <a:pt x="2732086" y="4172"/>
                  </a:moveTo>
                  <a:cubicBezTo>
                    <a:pt x="1799171" y="0"/>
                    <a:pt x="935332" y="495310"/>
                    <a:pt x="467666" y="1302549"/>
                  </a:cubicBezTo>
                  <a:cubicBezTo>
                    <a:pt x="0" y="2109789"/>
                    <a:pt x="0" y="3105555"/>
                    <a:pt x="467666" y="3912795"/>
                  </a:cubicBezTo>
                  <a:cubicBezTo>
                    <a:pt x="935332" y="4720034"/>
                    <a:pt x="1799171" y="5215344"/>
                    <a:pt x="2732086" y="5211172"/>
                  </a:cubicBezTo>
                  <a:cubicBezTo>
                    <a:pt x="3665001" y="5215344"/>
                    <a:pt x="4528840" y="4720034"/>
                    <a:pt x="4996506" y="3912795"/>
                  </a:cubicBezTo>
                  <a:cubicBezTo>
                    <a:pt x="5464172" y="3105555"/>
                    <a:pt x="5464172" y="2109789"/>
                    <a:pt x="4996506" y="1302549"/>
                  </a:cubicBezTo>
                  <a:cubicBezTo>
                    <a:pt x="4528840" y="495310"/>
                    <a:pt x="3665001" y="0"/>
                    <a:pt x="2732086" y="4172"/>
                  </a:cubicBezTo>
                  <a:close/>
                </a:path>
              </a:pathLst>
            </a:custGeom>
            <a:blipFill rotWithShape="1">
              <a:blip r:embed="rId7">
                <a:alphaModFix/>
              </a:blip>
              <a:stretch>
                <a:fillRect b="0" l="-22665" r="-22664"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 name="Google Shape;222;p5"/>
          <p:cNvGrpSpPr/>
          <p:nvPr/>
        </p:nvGrpSpPr>
        <p:grpSpPr>
          <a:xfrm>
            <a:off x="7175834" y="6488957"/>
            <a:ext cx="638043" cy="662829"/>
            <a:chOff x="0" y="0"/>
            <a:chExt cx="782405" cy="812800"/>
          </a:xfrm>
        </p:grpSpPr>
        <p:sp>
          <p:nvSpPr>
            <p:cNvPr id="223" name="Google Shape;223;p5"/>
            <p:cNvSpPr/>
            <p:nvPr/>
          </p:nvSpPr>
          <p:spPr>
            <a:xfrm>
              <a:off x="0" y="0"/>
              <a:ext cx="782405" cy="812800"/>
            </a:xfrm>
            <a:custGeom>
              <a:rect b="b" l="l" r="r" t="t"/>
              <a:pathLst>
                <a:path extrusionOk="0" h="812800" w="782405">
                  <a:moveTo>
                    <a:pt x="391203" y="0"/>
                  </a:moveTo>
                  <a:cubicBezTo>
                    <a:pt x="175147" y="0"/>
                    <a:pt x="0" y="181951"/>
                    <a:pt x="0" y="406400"/>
                  </a:cubicBezTo>
                  <a:cubicBezTo>
                    <a:pt x="0" y="630849"/>
                    <a:pt x="175147" y="812800"/>
                    <a:pt x="391203" y="812800"/>
                  </a:cubicBezTo>
                  <a:cubicBezTo>
                    <a:pt x="607258" y="812800"/>
                    <a:pt x="782405" y="630849"/>
                    <a:pt x="782405" y="406400"/>
                  </a:cubicBezTo>
                  <a:cubicBezTo>
                    <a:pt x="782405" y="181951"/>
                    <a:pt x="607258" y="0"/>
                    <a:pt x="391203" y="0"/>
                  </a:cubicBezTo>
                  <a:close/>
                </a:path>
              </a:pathLst>
            </a:custGeom>
            <a:solidFill>
              <a:srgbClr val="0071BC"/>
            </a:solidFill>
            <a:ln cap="sq" cmpd="sng" w="3810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5"/>
            <p:cNvSpPr txBox="1"/>
            <p:nvPr/>
          </p:nvSpPr>
          <p:spPr>
            <a:xfrm>
              <a:off x="73351" y="38100"/>
              <a:ext cx="635704"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0021"/>
                </a:lnSpc>
                <a:spcBef>
                  <a:spcPts val="0"/>
                </a:spcBef>
                <a:spcAft>
                  <a:spcPts val="0"/>
                </a:spcAft>
                <a:buNone/>
              </a:pPr>
              <a:r>
                <a:rPr b="1" i="0" lang="en-US" sz="1899" u="none" cap="none" strike="noStrike">
                  <a:solidFill>
                    <a:srgbClr val="FFFFFF"/>
                  </a:solidFill>
                  <a:latin typeface="Public Sans"/>
                  <a:ea typeface="Public Sans"/>
                  <a:cs typeface="Public Sans"/>
                  <a:sym typeface="Public Sans"/>
                </a:rPr>
                <a:t>04</a:t>
              </a:r>
              <a:endParaRPr/>
            </a:p>
          </p:txBody>
        </p:sp>
      </p:grpSp>
      <p:grpSp>
        <p:nvGrpSpPr>
          <p:cNvPr id="225" name="Google Shape;225;p5"/>
          <p:cNvGrpSpPr/>
          <p:nvPr/>
        </p:nvGrpSpPr>
        <p:grpSpPr>
          <a:xfrm>
            <a:off x="14098328" y="3837297"/>
            <a:ext cx="664770" cy="664770"/>
            <a:chOff x="0" y="0"/>
            <a:chExt cx="812800" cy="812800"/>
          </a:xfrm>
        </p:grpSpPr>
        <p:sp>
          <p:nvSpPr>
            <p:cNvPr id="226" name="Google Shape;226;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1BC"/>
            </a:solidFill>
            <a:ln cap="sq" cmpd="sng" w="3810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0021"/>
                </a:lnSpc>
                <a:spcBef>
                  <a:spcPts val="0"/>
                </a:spcBef>
                <a:spcAft>
                  <a:spcPts val="0"/>
                </a:spcAft>
                <a:buNone/>
              </a:pPr>
              <a:r>
                <a:rPr b="1" i="0" lang="en-US" sz="1899" u="none" cap="none" strike="noStrike">
                  <a:solidFill>
                    <a:srgbClr val="FFFFFF"/>
                  </a:solidFill>
                  <a:latin typeface="Public Sans"/>
                  <a:ea typeface="Public Sans"/>
                  <a:cs typeface="Public Sans"/>
                  <a:sym typeface="Public Sans"/>
                </a:rPr>
                <a:t>03</a:t>
              </a:r>
              <a:endParaRPr/>
            </a:p>
          </p:txBody>
        </p:sp>
      </p:grpSp>
      <p:grpSp>
        <p:nvGrpSpPr>
          <p:cNvPr id="228" name="Google Shape;228;p5"/>
          <p:cNvGrpSpPr/>
          <p:nvPr/>
        </p:nvGrpSpPr>
        <p:grpSpPr>
          <a:xfrm>
            <a:off x="14721952" y="1690696"/>
            <a:ext cx="749045" cy="749045"/>
            <a:chOff x="0" y="0"/>
            <a:chExt cx="812800" cy="812800"/>
          </a:xfrm>
        </p:grpSpPr>
        <p:sp>
          <p:nvSpPr>
            <p:cNvPr id="229" name="Google Shape;229;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1BC"/>
            </a:solidFill>
            <a:ln cap="sq" cmpd="sng" w="3810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0021"/>
                </a:lnSpc>
                <a:spcBef>
                  <a:spcPts val="0"/>
                </a:spcBef>
                <a:spcAft>
                  <a:spcPts val="0"/>
                </a:spcAft>
                <a:buNone/>
              </a:pPr>
              <a:r>
                <a:rPr b="1" i="0" lang="en-US" sz="1899" u="none" cap="none" strike="noStrike">
                  <a:solidFill>
                    <a:srgbClr val="FFFFFF"/>
                  </a:solidFill>
                  <a:latin typeface="Public Sans"/>
                  <a:ea typeface="Public Sans"/>
                  <a:cs typeface="Public Sans"/>
                  <a:sym typeface="Public Sans"/>
                </a:rPr>
                <a:t>01</a:t>
              </a:r>
              <a:endParaRPr/>
            </a:p>
          </p:txBody>
        </p:sp>
      </p:grpSp>
      <p:grpSp>
        <p:nvGrpSpPr>
          <p:cNvPr id="231" name="Google Shape;231;p5"/>
          <p:cNvGrpSpPr/>
          <p:nvPr/>
        </p:nvGrpSpPr>
        <p:grpSpPr>
          <a:xfrm>
            <a:off x="-1487643" y="10086676"/>
            <a:ext cx="14215823" cy="4432382"/>
            <a:chOff x="0" y="-38100"/>
            <a:chExt cx="4822207" cy="1503526"/>
          </a:xfrm>
        </p:grpSpPr>
        <p:sp>
          <p:nvSpPr>
            <p:cNvPr id="232" name="Google Shape;232;p5"/>
            <p:cNvSpPr/>
            <p:nvPr/>
          </p:nvSpPr>
          <p:spPr>
            <a:xfrm>
              <a:off x="0" y="0"/>
              <a:ext cx="4822206" cy="1465426"/>
            </a:xfrm>
            <a:custGeom>
              <a:rect b="b" l="l" r="r" t="t"/>
              <a:pathLst>
                <a:path extrusionOk="0" h="1465426" w="4822206">
                  <a:moveTo>
                    <a:pt x="16883" y="0"/>
                  </a:moveTo>
                  <a:lnTo>
                    <a:pt x="4805324" y="0"/>
                  </a:lnTo>
                  <a:cubicBezTo>
                    <a:pt x="4809801" y="0"/>
                    <a:pt x="4814096" y="1779"/>
                    <a:pt x="4817262" y="4945"/>
                  </a:cubicBezTo>
                  <a:cubicBezTo>
                    <a:pt x="4820428" y="8111"/>
                    <a:pt x="4822206" y="12405"/>
                    <a:pt x="4822206" y="16883"/>
                  </a:cubicBezTo>
                  <a:lnTo>
                    <a:pt x="4822206" y="1448544"/>
                  </a:lnTo>
                  <a:cubicBezTo>
                    <a:pt x="4822206" y="1453021"/>
                    <a:pt x="4820428" y="1457315"/>
                    <a:pt x="4817262" y="1460481"/>
                  </a:cubicBezTo>
                  <a:cubicBezTo>
                    <a:pt x="4814096" y="1463648"/>
                    <a:pt x="4809801" y="1465426"/>
                    <a:pt x="4805324" y="1465426"/>
                  </a:cubicBezTo>
                  <a:lnTo>
                    <a:pt x="16883" y="1465426"/>
                  </a:lnTo>
                  <a:cubicBezTo>
                    <a:pt x="12405" y="1465426"/>
                    <a:pt x="8111" y="1463648"/>
                    <a:pt x="4945" y="1460481"/>
                  </a:cubicBezTo>
                  <a:cubicBezTo>
                    <a:pt x="1779" y="1457315"/>
                    <a:pt x="0" y="1453021"/>
                    <a:pt x="0" y="1448544"/>
                  </a:cubicBezTo>
                  <a:lnTo>
                    <a:pt x="0" y="16883"/>
                  </a:lnTo>
                  <a:cubicBezTo>
                    <a:pt x="0" y="12405"/>
                    <a:pt x="1779" y="8111"/>
                    <a:pt x="4945" y="4945"/>
                  </a:cubicBezTo>
                  <a:cubicBezTo>
                    <a:pt x="8111" y="1779"/>
                    <a:pt x="12405" y="0"/>
                    <a:pt x="16883" y="0"/>
                  </a:cubicBezTo>
                  <a:close/>
                </a:path>
              </a:pathLst>
            </a:custGeom>
            <a:solidFill>
              <a:srgbClr val="3C93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5"/>
            <p:cNvSpPr txBox="1"/>
            <p:nvPr/>
          </p:nvSpPr>
          <p:spPr>
            <a:xfrm>
              <a:off x="0" y="-38100"/>
              <a:ext cx="4822207" cy="150352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34" name="Google Shape;234;p5"/>
          <p:cNvGrpSpPr/>
          <p:nvPr/>
        </p:nvGrpSpPr>
        <p:grpSpPr>
          <a:xfrm>
            <a:off x="15096474" y="3563777"/>
            <a:ext cx="664770" cy="664770"/>
            <a:chOff x="0" y="0"/>
            <a:chExt cx="812800" cy="812800"/>
          </a:xfrm>
        </p:grpSpPr>
        <p:sp>
          <p:nvSpPr>
            <p:cNvPr id="235" name="Google Shape;235;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1BC"/>
            </a:solidFill>
            <a:ln cap="sq" cmpd="sng" w="3810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5"/>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0021"/>
                </a:lnSpc>
                <a:spcBef>
                  <a:spcPts val="0"/>
                </a:spcBef>
                <a:spcAft>
                  <a:spcPts val="0"/>
                </a:spcAft>
                <a:buNone/>
              </a:pPr>
              <a:r>
                <a:rPr b="1" i="0" lang="en-US" sz="1899" u="none" cap="none" strike="noStrike">
                  <a:solidFill>
                    <a:srgbClr val="FFFFFF"/>
                  </a:solidFill>
                  <a:latin typeface="Public Sans"/>
                  <a:ea typeface="Public Sans"/>
                  <a:cs typeface="Public Sans"/>
                  <a:sym typeface="Public Sans"/>
                </a:rPr>
                <a:t>05</a:t>
              </a:r>
              <a:endParaRPr/>
            </a:p>
          </p:txBody>
        </p:sp>
      </p:grpSp>
      <p:grpSp>
        <p:nvGrpSpPr>
          <p:cNvPr id="237" name="Google Shape;237;p5"/>
          <p:cNvGrpSpPr/>
          <p:nvPr/>
        </p:nvGrpSpPr>
        <p:grpSpPr>
          <a:xfrm>
            <a:off x="16023829" y="4478730"/>
            <a:ext cx="664770" cy="664770"/>
            <a:chOff x="0" y="0"/>
            <a:chExt cx="812800" cy="812800"/>
          </a:xfrm>
        </p:grpSpPr>
        <p:sp>
          <p:nvSpPr>
            <p:cNvPr id="238" name="Google Shape;238;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1BC"/>
            </a:solidFill>
            <a:ln cap="sq" cmpd="sng" w="3810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0021"/>
                </a:lnSpc>
                <a:spcBef>
                  <a:spcPts val="0"/>
                </a:spcBef>
                <a:spcAft>
                  <a:spcPts val="0"/>
                </a:spcAft>
                <a:buNone/>
              </a:pPr>
              <a:r>
                <a:rPr b="1" i="0" lang="en-US" sz="1899" u="none" cap="none" strike="noStrike">
                  <a:solidFill>
                    <a:srgbClr val="FFFFFF"/>
                  </a:solidFill>
                  <a:latin typeface="Public Sans"/>
                  <a:ea typeface="Public Sans"/>
                  <a:cs typeface="Public Sans"/>
                  <a:sym typeface="Public Sans"/>
                </a:rPr>
                <a:t>06</a:t>
              </a:r>
              <a:endParaRPr/>
            </a:p>
          </p:txBody>
        </p:sp>
      </p:grpSp>
      <p:grpSp>
        <p:nvGrpSpPr>
          <p:cNvPr id="240" name="Google Shape;240;p5"/>
          <p:cNvGrpSpPr/>
          <p:nvPr/>
        </p:nvGrpSpPr>
        <p:grpSpPr>
          <a:xfrm>
            <a:off x="7482462" y="8201314"/>
            <a:ext cx="4177319" cy="1617907"/>
            <a:chOff x="0" y="-38100"/>
            <a:chExt cx="1365008" cy="528678"/>
          </a:xfrm>
        </p:grpSpPr>
        <p:sp>
          <p:nvSpPr>
            <p:cNvPr id="241" name="Google Shape;241;p5"/>
            <p:cNvSpPr/>
            <p:nvPr/>
          </p:nvSpPr>
          <p:spPr>
            <a:xfrm>
              <a:off x="0" y="0"/>
              <a:ext cx="1365008" cy="490578"/>
            </a:xfrm>
            <a:custGeom>
              <a:rect b="b" l="l" r="r" t="t"/>
              <a:pathLst>
                <a:path extrusionOk="0" h="490578" w="1365008">
                  <a:moveTo>
                    <a:pt x="55600" y="0"/>
                  </a:moveTo>
                  <a:lnTo>
                    <a:pt x="1309408" y="0"/>
                  </a:lnTo>
                  <a:cubicBezTo>
                    <a:pt x="1340115" y="0"/>
                    <a:pt x="1365008" y="24893"/>
                    <a:pt x="1365008" y="55600"/>
                  </a:cubicBezTo>
                  <a:lnTo>
                    <a:pt x="1365008" y="434978"/>
                  </a:lnTo>
                  <a:cubicBezTo>
                    <a:pt x="1365008" y="465685"/>
                    <a:pt x="1340115" y="490578"/>
                    <a:pt x="1309408" y="490578"/>
                  </a:cubicBezTo>
                  <a:lnTo>
                    <a:pt x="55600" y="490578"/>
                  </a:lnTo>
                  <a:cubicBezTo>
                    <a:pt x="40854" y="490578"/>
                    <a:pt x="26712" y="484720"/>
                    <a:pt x="16285" y="474293"/>
                  </a:cubicBezTo>
                  <a:cubicBezTo>
                    <a:pt x="5858" y="463866"/>
                    <a:pt x="0" y="449724"/>
                    <a:pt x="0" y="434978"/>
                  </a:cubicBezTo>
                  <a:lnTo>
                    <a:pt x="0" y="55600"/>
                  </a:lnTo>
                  <a:cubicBezTo>
                    <a:pt x="0" y="24893"/>
                    <a:pt x="24893" y="0"/>
                    <a:pt x="556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5"/>
            <p:cNvSpPr txBox="1"/>
            <p:nvPr/>
          </p:nvSpPr>
          <p:spPr>
            <a:xfrm>
              <a:off x="0" y="-38100"/>
              <a:ext cx="1365008" cy="52867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3" name="Google Shape;243;p5"/>
          <p:cNvGrpSpPr/>
          <p:nvPr/>
        </p:nvGrpSpPr>
        <p:grpSpPr>
          <a:xfrm>
            <a:off x="1240178" y="8201314"/>
            <a:ext cx="4177319" cy="1617907"/>
            <a:chOff x="0" y="-38100"/>
            <a:chExt cx="1365008" cy="528678"/>
          </a:xfrm>
        </p:grpSpPr>
        <p:sp>
          <p:nvSpPr>
            <p:cNvPr id="244" name="Google Shape;244;p5"/>
            <p:cNvSpPr/>
            <p:nvPr/>
          </p:nvSpPr>
          <p:spPr>
            <a:xfrm>
              <a:off x="0" y="0"/>
              <a:ext cx="1365008" cy="490578"/>
            </a:xfrm>
            <a:custGeom>
              <a:rect b="b" l="l" r="r" t="t"/>
              <a:pathLst>
                <a:path extrusionOk="0" h="490578" w="1365008">
                  <a:moveTo>
                    <a:pt x="55600" y="0"/>
                  </a:moveTo>
                  <a:lnTo>
                    <a:pt x="1309408" y="0"/>
                  </a:lnTo>
                  <a:cubicBezTo>
                    <a:pt x="1340115" y="0"/>
                    <a:pt x="1365008" y="24893"/>
                    <a:pt x="1365008" y="55600"/>
                  </a:cubicBezTo>
                  <a:lnTo>
                    <a:pt x="1365008" y="434978"/>
                  </a:lnTo>
                  <a:cubicBezTo>
                    <a:pt x="1365008" y="465685"/>
                    <a:pt x="1340115" y="490578"/>
                    <a:pt x="1309408" y="490578"/>
                  </a:cubicBezTo>
                  <a:lnTo>
                    <a:pt x="55600" y="490578"/>
                  </a:lnTo>
                  <a:cubicBezTo>
                    <a:pt x="40854" y="490578"/>
                    <a:pt x="26712" y="484720"/>
                    <a:pt x="16285" y="474293"/>
                  </a:cubicBezTo>
                  <a:cubicBezTo>
                    <a:pt x="5858" y="463866"/>
                    <a:pt x="0" y="449724"/>
                    <a:pt x="0" y="434978"/>
                  </a:cubicBezTo>
                  <a:lnTo>
                    <a:pt x="0" y="55600"/>
                  </a:lnTo>
                  <a:cubicBezTo>
                    <a:pt x="0" y="24893"/>
                    <a:pt x="24893" y="0"/>
                    <a:pt x="556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5"/>
            <p:cNvSpPr txBox="1"/>
            <p:nvPr/>
          </p:nvSpPr>
          <p:spPr>
            <a:xfrm>
              <a:off x="0" y="-38100"/>
              <a:ext cx="1365008" cy="52867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6" name="Google Shape;246;p5"/>
          <p:cNvGrpSpPr/>
          <p:nvPr/>
        </p:nvGrpSpPr>
        <p:grpSpPr>
          <a:xfrm>
            <a:off x="7175834" y="8737151"/>
            <a:ext cx="662829" cy="662829"/>
            <a:chOff x="0" y="0"/>
            <a:chExt cx="812800" cy="812800"/>
          </a:xfrm>
        </p:grpSpPr>
        <p:sp>
          <p:nvSpPr>
            <p:cNvPr id="247" name="Google Shape;247;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1BC"/>
            </a:solidFill>
            <a:ln cap="sq" cmpd="sng" w="3810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5"/>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0021"/>
                </a:lnSpc>
                <a:spcBef>
                  <a:spcPts val="0"/>
                </a:spcBef>
                <a:spcAft>
                  <a:spcPts val="0"/>
                </a:spcAft>
                <a:buNone/>
              </a:pPr>
              <a:r>
                <a:rPr b="1" i="0" lang="en-US" sz="1899" u="none" cap="none" strike="noStrike">
                  <a:solidFill>
                    <a:srgbClr val="FFFFFF"/>
                  </a:solidFill>
                  <a:latin typeface="Public Sans"/>
                  <a:ea typeface="Public Sans"/>
                  <a:cs typeface="Public Sans"/>
                  <a:sym typeface="Public Sans"/>
                </a:rPr>
                <a:t>06</a:t>
              </a:r>
              <a:endParaRPr/>
            </a:p>
          </p:txBody>
        </p:sp>
      </p:grpSp>
      <p:grpSp>
        <p:nvGrpSpPr>
          <p:cNvPr id="249" name="Google Shape;249;p5"/>
          <p:cNvGrpSpPr/>
          <p:nvPr/>
        </p:nvGrpSpPr>
        <p:grpSpPr>
          <a:xfrm>
            <a:off x="908764" y="8788922"/>
            <a:ext cx="662829" cy="662829"/>
            <a:chOff x="0" y="0"/>
            <a:chExt cx="812800" cy="812800"/>
          </a:xfrm>
        </p:grpSpPr>
        <p:sp>
          <p:nvSpPr>
            <p:cNvPr id="250" name="Google Shape;250;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71BC"/>
            </a:solidFill>
            <a:ln cap="sq" cmpd="sng" w="3810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5"/>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0021"/>
                </a:lnSpc>
                <a:spcBef>
                  <a:spcPts val="0"/>
                </a:spcBef>
                <a:spcAft>
                  <a:spcPts val="0"/>
                </a:spcAft>
                <a:buNone/>
              </a:pPr>
              <a:r>
                <a:rPr b="1" i="0" lang="en-US" sz="1899" u="none" cap="none" strike="noStrike">
                  <a:solidFill>
                    <a:srgbClr val="FFFFFF"/>
                  </a:solidFill>
                  <a:latin typeface="Public Sans"/>
                  <a:ea typeface="Public Sans"/>
                  <a:cs typeface="Public Sans"/>
                  <a:sym typeface="Public Sans"/>
                </a:rPr>
                <a:t>05</a:t>
              </a:r>
              <a:endParaRPr/>
            </a:p>
          </p:txBody>
        </p:sp>
      </p:grpSp>
      <p:grpSp>
        <p:nvGrpSpPr>
          <p:cNvPr id="252" name="Google Shape;252;p5"/>
          <p:cNvGrpSpPr/>
          <p:nvPr/>
        </p:nvGrpSpPr>
        <p:grpSpPr>
          <a:xfrm>
            <a:off x="11292407" y="8317606"/>
            <a:ext cx="1561869" cy="1881732"/>
            <a:chOff x="-7620" y="0"/>
            <a:chExt cx="5773420" cy="6955790"/>
          </a:xfrm>
        </p:grpSpPr>
        <p:sp>
          <p:nvSpPr>
            <p:cNvPr id="253" name="Google Shape;253;p5"/>
            <p:cNvSpPr/>
            <p:nvPr/>
          </p:nvSpPr>
          <p:spPr>
            <a:xfrm>
              <a:off x="-7620" y="0"/>
              <a:ext cx="5773420" cy="6955790"/>
            </a:xfrm>
            <a:custGeom>
              <a:rect b="b" l="l" r="r" t="t"/>
              <a:pathLst>
                <a:path extrusionOk="0" h="6955790" w="5773420">
                  <a:moveTo>
                    <a:pt x="3972560" y="210820"/>
                  </a:moveTo>
                  <a:cubicBezTo>
                    <a:pt x="3627120" y="71120"/>
                    <a:pt x="3262630" y="0"/>
                    <a:pt x="2887980" y="0"/>
                  </a:cubicBezTo>
                  <a:cubicBezTo>
                    <a:pt x="2513330" y="0"/>
                    <a:pt x="2148840" y="71120"/>
                    <a:pt x="1803400" y="210820"/>
                  </a:cubicBezTo>
                  <a:cubicBezTo>
                    <a:pt x="1446530" y="355600"/>
                    <a:pt x="1125220" y="568960"/>
                    <a:pt x="850900" y="843280"/>
                  </a:cubicBezTo>
                  <a:cubicBezTo>
                    <a:pt x="314960" y="1380490"/>
                    <a:pt x="15240" y="2094230"/>
                    <a:pt x="7620" y="2852420"/>
                  </a:cubicBezTo>
                  <a:cubicBezTo>
                    <a:pt x="0" y="3609340"/>
                    <a:pt x="284480" y="4328160"/>
                    <a:pt x="808990" y="4874260"/>
                  </a:cubicBezTo>
                  <a:lnTo>
                    <a:pt x="807720" y="4875530"/>
                  </a:lnTo>
                  <a:lnTo>
                    <a:pt x="2887980" y="6955790"/>
                  </a:lnTo>
                  <a:lnTo>
                    <a:pt x="4956810" y="4886960"/>
                  </a:lnTo>
                  <a:lnTo>
                    <a:pt x="4955540" y="4885690"/>
                  </a:lnTo>
                  <a:cubicBezTo>
                    <a:pt x="5485130" y="4339590"/>
                    <a:pt x="5773420" y="3620770"/>
                    <a:pt x="5768340" y="2860040"/>
                  </a:cubicBezTo>
                  <a:cubicBezTo>
                    <a:pt x="5763260" y="2098040"/>
                    <a:pt x="5463540" y="1383030"/>
                    <a:pt x="4925060" y="843280"/>
                  </a:cubicBezTo>
                  <a:cubicBezTo>
                    <a:pt x="4649470" y="568960"/>
                    <a:pt x="4329430" y="355600"/>
                    <a:pt x="3972560" y="210820"/>
                  </a:cubicBezTo>
                  <a:close/>
                </a:path>
              </a:pathLst>
            </a:custGeom>
            <a:solidFill>
              <a:srgbClr val="3C93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5"/>
            <p:cNvSpPr/>
            <p:nvPr/>
          </p:nvSpPr>
          <p:spPr>
            <a:xfrm>
              <a:off x="147004" y="265068"/>
              <a:ext cx="5464172" cy="5215345"/>
            </a:xfrm>
            <a:custGeom>
              <a:rect b="b" l="l" r="r" t="t"/>
              <a:pathLst>
                <a:path extrusionOk="0" h="5215345" w="5464172">
                  <a:moveTo>
                    <a:pt x="2732086" y="4172"/>
                  </a:moveTo>
                  <a:cubicBezTo>
                    <a:pt x="1799171" y="0"/>
                    <a:pt x="935332" y="495310"/>
                    <a:pt x="467666" y="1302549"/>
                  </a:cubicBezTo>
                  <a:cubicBezTo>
                    <a:pt x="0" y="2109789"/>
                    <a:pt x="0" y="3105555"/>
                    <a:pt x="467666" y="3912795"/>
                  </a:cubicBezTo>
                  <a:cubicBezTo>
                    <a:pt x="935332" y="4720034"/>
                    <a:pt x="1799171" y="5215344"/>
                    <a:pt x="2732086" y="5211172"/>
                  </a:cubicBezTo>
                  <a:cubicBezTo>
                    <a:pt x="3665001" y="5215344"/>
                    <a:pt x="4528840" y="4720034"/>
                    <a:pt x="4996506" y="3912795"/>
                  </a:cubicBezTo>
                  <a:cubicBezTo>
                    <a:pt x="5464172" y="3105555"/>
                    <a:pt x="5464172" y="2109789"/>
                    <a:pt x="4996506" y="1302549"/>
                  </a:cubicBezTo>
                  <a:cubicBezTo>
                    <a:pt x="4528840" y="495310"/>
                    <a:pt x="3665001" y="0"/>
                    <a:pt x="2732086" y="4172"/>
                  </a:cubicBezTo>
                  <a:close/>
                </a:path>
              </a:pathLst>
            </a:custGeom>
            <a:blipFill rotWithShape="1">
              <a:blip r:embed="rId8">
                <a:alphaModFix/>
              </a:blip>
              <a:stretch>
                <a:fillRect b="0" l="-17144" r="-17143"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 name="Google Shape;255;p5"/>
          <p:cNvGrpSpPr/>
          <p:nvPr/>
        </p:nvGrpSpPr>
        <p:grpSpPr>
          <a:xfrm>
            <a:off x="5029805" y="8271413"/>
            <a:ext cx="1638564" cy="1974135"/>
            <a:chOff x="-7620" y="0"/>
            <a:chExt cx="5773420" cy="6955790"/>
          </a:xfrm>
        </p:grpSpPr>
        <p:sp>
          <p:nvSpPr>
            <p:cNvPr id="256" name="Google Shape;256;p5"/>
            <p:cNvSpPr/>
            <p:nvPr/>
          </p:nvSpPr>
          <p:spPr>
            <a:xfrm>
              <a:off x="-7620" y="0"/>
              <a:ext cx="5773420" cy="6955790"/>
            </a:xfrm>
            <a:custGeom>
              <a:rect b="b" l="l" r="r" t="t"/>
              <a:pathLst>
                <a:path extrusionOk="0" h="6955790" w="5773420">
                  <a:moveTo>
                    <a:pt x="3972560" y="210820"/>
                  </a:moveTo>
                  <a:cubicBezTo>
                    <a:pt x="3627120" y="71120"/>
                    <a:pt x="3262630" y="0"/>
                    <a:pt x="2887980" y="0"/>
                  </a:cubicBezTo>
                  <a:cubicBezTo>
                    <a:pt x="2513330" y="0"/>
                    <a:pt x="2148840" y="71120"/>
                    <a:pt x="1803400" y="210820"/>
                  </a:cubicBezTo>
                  <a:cubicBezTo>
                    <a:pt x="1446530" y="355600"/>
                    <a:pt x="1125220" y="568960"/>
                    <a:pt x="850900" y="843280"/>
                  </a:cubicBezTo>
                  <a:cubicBezTo>
                    <a:pt x="314960" y="1380490"/>
                    <a:pt x="15240" y="2094230"/>
                    <a:pt x="7620" y="2852420"/>
                  </a:cubicBezTo>
                  <a:cubicBezTo>
                    <a:pt x="0" y="3609340"/>
                    <a:pt x="284480" y="4328160"/>
                    <a:pt x="808990" y="4874260"/>
                  </a:cubicBezTo>
                  <a:lnTo>
                    <a:pt x="807720" y="4875530"/>
                  </a:lnTo>
                  <a:lnTo>
                    <a:pt x="2887980" y="6955790"/>
                  </a:lnTo>
                  <a:lnTo>
                    <a:pt x="4956810" y="4886960"/>
                  </a:lnTo>
                  <a:lnTo>
                    <a:pt x="4955540" y="4885690"/>
                  </a:lnTo>
                  <a:cubicBezTo>
                    <a:pt x="5485130" y="4339590"/>
                    <a:pt x="5773420" y="3620770"/>
                    <a:pt x="5768340" y="2860040"/>
                  </a:cubicBezTo>
                  <a:cubicBezTo>
                    <a:pt x="5763260" y="2098040"/>
                    <a:pt x="5463540" y="1383030"/>
                    <a:pt x="4925060" y="843280"/>
                  </a:cubicBezTo>
                  <a:cubicBezTo>
                    <a:pt x="4649470" y="568960"/>
                    <a:pt x="4329430" y="355600"/>
                    <a:pt x="3972560" y="210820"/>
                  </a:cubicBezTo>
                  <a:close/>
                </a:path>
              </a:pathLst>
            </a:custGeom>
            <a:solidFill>
              <a:srgbClr val="3C93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5"/>
            <p:cNvSpPr/>
            <p:nvPr/>
          </p:nvSpPr>
          <p:spPr>
            <a:xfrm>
              <a:off x="147004" y="265068"/>
              <a:ext cx="5464172" cy="5215345"/>
            </a:xfrm>
            <a:custGeom>
              <a:rect b="b" l="l" r="r" t="t"/>
              <a:pathLst>
                <a:path extrusionOk="0" h="5215345" w="5464172">
                  <a:moveTo>
                    <a:pt x="2732086" y="4172"/>
                  </a:moveTo>
                  <a:cubicBezTo>
                    <a:pt x="1799171" y="0"/>
                    <a:pt x="935332" y="495310"/>
                    <a:pt x="467666" y="1302549"/>
                  </a:cubicBezTo>
                  <a:cubicBezTo>
                    <a:pt x="0" y="2109789"/>
                    <a:pt x="0" y="3105555"/>
                    <a:pt x="467666" y="3912795"/>
                  </a:cubicBezTo>
                  <a:cubicBezTo>
                    <a:pt x="935332" y="4720034"/>
                    <a:pt x="1799171" y="5215344"/>
                    <a:pt x="2732086" y="5211172"/>
                  </a:cubicBezTo>
                  <a:cubicBezTo>
                    <a:pt x="3665001" y="5215344"/>
                    <a:pt x="4528840" y="4720034"/>
                    <a:pt x="4996506" y="3912795"/>
                  </a:cubicBezTo>
                  <a:cubicBezTo>
                    <a:pt x="5464172" y="3105555"/>
                    <a:pt x="5464172" y="2109789"/>
                    <a:pt x="4996506" y="1302549"/>
                  </a:cubicBezTo>
                  <a:cubicBezTo>
                    <a:pt x="4528840" y="495310"/>
                    <a:pt x="3665001" y="0"/>
                    <a:pt x="2732086" y="4172"/>
                  </a:cubicBezTo>
                  <a:close/>
                </a:path>
              </a:pathLst>
            </a:custGeom>
            <a:blipFill rotWithShape="1">
              <a:blip r:embed="rId9">
                <a:alphaModFix/>
              </a:blip>
              <a:stretch>
                <a:fillRect b="0" l="-24780" r="-2478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 name="Google Shape;258;p5"/>
          <p:cNvSpPr txBox="1"/>
          <p:nvPr/>
        </p:nvSpPr>
        <p:spPr>
          <a:xfrm>
            <a:off x="1573916" y="1197842"/>
            <a:ext cx="8701284" cy="880932"/>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5080" u="none" cap="none" strike="noStrike">
                <a:solidFill>
                  <a:srgbClr val="FFFFFF"/>
                </a:solidFill>
                <a:latin typeface="Arial"/>
                <a:ea typeface="Arial"/>
                <a:cs typeface="Arial"/>
                <a:sym typeface="Arial"/>
              </a:rPr>
              <a:t>DATA SET 2</a:t>
            </a:r>
            <a:endParaRPr/>
          </a:p>
        </p:txBody>
      </p:sp>
      <p:sp>
        <p:nvSpPr>
          <p:cNvPr id="259" name="Google Shape;259;p5"/>
          <p:cNvSpPr txBox="1"/>
          <p:nvPr/>
        </p:nvSpPr>
        <p:spPr>
          <a:xfrm>
            <a:off x="1749164" y="3954567"/>
            <a:ext cx="2839782" cy="1136563"/>
          </a:xfrm>
          <a:prstGeom prst="rect">
            <a:avLst/>
          </a:prstGeom>
          <a:noFill/>
          <a:ln>
            <a:noFill/>
          </a:ln>
        </p:spPr>
        <p:txBody>
          <a:bodyPr anchorCtr="0" anchor="t" bIns="0" lIns="0" spcFirstLastPara="1" rIns="0" wrap="square" tIns="0">
            <a:spAutoFit/>
          </a:bodyPr>
          <a:lstStyle/>
          <a:p>
            <a:pPr indent="0" lvl="0" marL="0" marR="0" rtl="0" algn="l">
              <a:lnSpc>
                <a:spcPct val="139993"/>
              </a:lnSpc>
              <a:spcBef>
                <a:spcPts val="0"/>
              </a:spcBef>
              <a:spcAft>
                <a:spcPts val="0"/>
              </a:spcAft>
              <a:buNone/>
            </a:pPr>
            <a:r>
              <a:rPr b="1" i="0" lang="en-US" sz="3253" u="none" cap="none" strike="noStrike">
                <a:solidFill>
                  <a:srgbClr val="000940"/>
                </a:solidFill>
                <a:latin typeface="Public Sans"/>
                <a:ea typeface="Public Sans"/>
                <a:cs typeface="Public Sans"/>
                <a:sym typeface="Public Sans"/>
              </a:rPr>
              <a:t>Imágenes del</a:t>
            </a:r>
            <a:endParaRPr/>
          </a:p>
          <a:p>
            <a:pPr indent="0" lvl="0" marL="0" marR="0" rtl="0" algn="l">
              <a:lnSpc>
                <a:spcPct val="139993"/>
              </a:lnSpc>
              <a:spcBef>
                <a:spcPts val="0"/>
              </a:spcBef>
              <a:spcAft>
                <a:spcPts val="0"/>
              </a:spcAft>
              <a:buNone/>
            </a:pPr>
            <a:r>
              <a:rPr b="1" i="0" lang="en-US" sz="3253" u="none" cap="none" strike="noStrike">
                <a:solidFill>
                  <a:srgbClr val="000940"/>
                </a:solidFill>
                <a:latin typeface="Public Sans"/>
                <a:ea typeface="Public Sans"/>
                <a:cs typeface="Public Sans"/>
                <a:sym typeface="Public Sans"/>
              </a:rPr>
              <a:t>Noroeste</a:t>
            </a:r>
            <a:endParaRPr/>
          </a:p>
        </p:txBody>
      </p:sp>
      <p:sp>
        <p:nvSpPr>
          <p:cNvPr id="260" name="Google Shape;260;p5"/>
          <p:cNvSpPr txBox="1"/>
          <p:nvPr/>
        </p:nvSpPr>
        <p:spPr>
          <a:xfrm>
            <a:off x="1573916" y="2084805"/>
            <a:ext cx="11154263" cy="1003447"/>
          </a:xfrm>
          <a:prstGeom prst="rect">
            <a:avLst/>
          </a:prstGeom>
          <a:noFill/>
          <a:ln>
            <a:noFill/>
          </a:ln>
        </p:spPr>
        <p:txBody>
          <a:bodyPr anchorCtr="0" anchor="t" bIns="0" lIns="0" spcFirstLastPara="1" rIns="0" wrap="square" tIns="0">
            <a:spAutoFit/>
          </a:bodyPr>
          <a:lstStyle/>
          <a:p>
            <a:pPr indent="0" lvl="0" marL="0" marR="0" rtl="0" algn="l">
              <a:lnSpc>
                <a:spcPct val="139979"/>
              </a:lnSpc>
              <a:spcBef>
                <a:spcPts val="0"/>
              </a:spcBef>
              <a:spcAft>
                <a:spcPts val="0"/>
              </a:spcAft>
              <a:buNone/>
            </a:pPr>
            <a:r>
              <a:rPr b="0" i="0" lang="en-US" sz="2869" u="none" cap="none" strike="noStrike">
                <a:solidFill>
                  <a:srgbClr val="FFFFFF"/>
                </a:solidFill>
                <a:latin typeface="Public Sans"/>
                <a:ea typeface="Public Sans"/>
                <a:cs typeface="Public Sans"/>
                <a:sym typeface="Public Sans"/>
              </a:rPr>
              <a:t>Se utilizó scraping a </a:t>
            </a:r>
            <a:r>
              <a:rPr b="0" i="0" lang="en-US" sz="2869" u="sng" cap="none" strike="noStrike">
                <a:solidFill>
                  <a:schemeClr val="accent5"/>
                </a:solidFill>
                <a:latin typeface="Public Sans"/>
                <a:ea typeface="Public Sans"/>
                <a:cs typeface="Public Sans"/>
                <a:sym typeface="Public Sans"/>
                <a:hlinkClick r:id="rId10">
                  <a:extLst>
                    <a:ext uri="{A12FA001-AC4F-418D-AE19-62706E023703}">
                      <ahyp:hlinkClr val="tx"/>
                    </a:ext>
                  </a:extLst>
                </a:hlinkClick>
              </a:rPr>
              <a:t>https://www.shutterstock.com/</a:t>
            </a:r>
            <a:r>
              <a:rPr b="0" i="0" lang="en-US" sz="2869" u="none" cap="none" strike="noStrike">
                <a:solidFill>
                  <a:schemeClr val="accent5"/>
                </a:solidFill>
                <a:latin typeface="Public Sans"/>
                <a:ea typeface="Public Sans"/>
                <a:cs typeface="Public Sans"/>
                <a:sym typeface="Public Sans"/>
              </a:rPr>
              <a:t> </a:t>
            </a:r>
            <a:r>
              <a:rPr b="0" i="0" lang="en-US" sz="2869" u="none" cap="none" strike="noStrike">
                <a:solidFill>
                  <a:srgbClr val="FFFFFF"/>
                </a:solidFill>
                <a:latin typeface="Public Sans"/>
                <a:ea typeface="Public Sans"/>
                <a:cs typeface="Public Sans"/>
                <a:sym typeface="Public Sans"/>
              </a:rPr>
              <a:t>para recopilar imágenes de las seis regiones turísticas de Argentina</a:t>
            </a:r>
            <a:endParaRPr/>
          </a:p>
        </p:txBody>
      </p:sp>
      <p:sp>
        <p:nvSpPr>
          <p:cNvPr id="261" name="Google Shape;261;p5"/>
          <p:cNvSpPr txBox="1"/>
          <p:nvPr/>
        </p:nvSpPr>
        <p:spPr>
          <a:xfrm>
            <a:off x="1745366" y="6251310"/>
            <a:ext cx="2839782" cy="1136563"/>
          </a:xfrm>
          <a:prstGeom prst="rect">
            <a:avLst/>
          </a:prstGeom>
          <a:noFill/>
          <a:ln>
            <a:noFill/>
          </a:ln>
        </p:spPr>
        <p:txBody>
          <a:bodyPr anchorCtr="0" anchor="t" bIns="0" lIns="0" spcFirstLastPara="1" rIns="0" wrap="square" tIns="0">
            <a:spAutoFit/>
          </a:bodyPr>
          <a:lstStyle/>
          <a:p>
            <a:pPr indent="0" lvl="0" marL="0" marR="0" rtl="0" algn="l">
              <a:lnSpc>
                <a:spcPct val="139993"/>
              </a:lnSpc>
              <a:spcBef>
                <a:spcPts val="0"/>
              </a:spcBef>
              <a:spcAft>
                <a:spcPts val="0"/>
              </a:spcAft>
              <a:buNone/>
            </a:pPr>
            <a:r>
              <a:rPr b="1" i="0" lang="en-US" sz="3253" u="none" cap="none" strike="noStrike">
                <a:solidFill>
                  <a:srgbClr val="000940"/>
                </a:solidFill>
                <a:latin typeface="Public Sans"/>
                <a:ea typeface="Public Sans"/>
                <a:cs typeface="Public Sans"/>
                <a:sym typeface="Public Sans"/>
              </a:rPr>
              <a:t>Imágenes del</a:t>
            </a:r>
            <a:endParaRPr/>
          </a:p>
          <a:p>
            <a:pPr indent="0" lvl="0" marL="0" marR="0" rtl="0" algn="l">
              <a:lnSpc>
                <a:spcPct val="139993"/>
              </a:lnSpc>
              <a:spcBef>
                <a:spcPts val="0"/>
              </a:spcBef>
              <a:spcAft>
                <a:spcPts val="0"/>
              </a:spcAft>
              <a:buNone/>
            </a:pPr>
            <a:r>
              <a:rPr b="1" i="0" lang="en-US" sz="3253" u="none" cap="none" strike="noStrike">
                <a:solidFill>
                  <a:srgbClr val="000940"/>
                </a:solidFill>
                <a:latin typeface="Public Sans"/>
                <a:ea typeface="Public Sans"/>
                <a:cs typeface="Public Sans"/>
                <a:sym typeface="Public Sans"/>
              </a:rPr>
              <a:t>Noreste</a:t>
            </a:r>
            <a:endParaRPr/>
          </a:p>
        </p:txBody>
      </p:sp>
      <p:sp>
        <p:nvSpPr>
          <p:cNvPr id="262" name="Google Shape;262;p5"/>
          <p:cNvSpPr txBox="1"/>
          <p:nvPr/>
        </p:nvSpPr>
        <p:spPr>
          <a:xfrm>
            <a:off x="7985327" y="6251310"/>
            <a:ext cx="2839782" cy="1136563"/>
          </a:xfrm>
          <a:prstGeom prst="rect">
            <a:avLst/>
          </a:prstGeom>
          <a:noFill/>
          <a:ln>
            <a:noFill/>
          </a:ln>
        </p:spPr>
        <p:txBody>
          <a:bodyPr anchorCtr="0" anchor="t" bIns="0" lIns="0" spcFirstLastPara="1" rIns="0" wrap="square" tIns="0">
            <a:spAutoFit/>
          </a:bodyPr>
          <a:lstStyle/>
          <a:p>
            <a:pPr indent="0" lvl="0" marL="0" marR="0" rtl="0" algn="l">
              <a:lnSpc>
                <a:spcPct val="139993"/>
              </a:lnSpc>
              <a:spcBef>
                <a:spcPts val="0"/>
              </a:spcBef>
              <a:spcAft>
                <a:spcPts val="0"/>
              </a:spcAft>
              <a:buNone/>
            </a:pPr>
            <a:r>
              <a:rPr b="1" i="0" lang="en-US" sz="3253" u="none" cap="none" strike="noStrike">
                <a:solidFill>
                  <a:srgbClr val="000940"/>
                </a:solidFill>
                <a:latin typeface="Public Sans"/>
                <a:ea typeface="Public Sans"/>
                <a:cs typeface="Public Sans"/>
                <a:sym typeface="Public Sans"/>
              </a:rPr>
              <a:t>Imágenes de la Patagonia </a:t>
            </a:r>
            <a:endParaRPr/>
          </a:p>
        </p:txBody>
      </p:sp>
      <p:sp>
        <p:nvSpPr>
          <p:cNvPr id="263" name="Google Shape;263;p5"/>
          <p:cNvSpPr txBox="1"/>
          <p:nvPr/>
        </p:nvSpPr>
        <p:spPr>
          <a:xfrm>
            <a:off x="8204461" y="3954567"/>
            <a:ext cx="3199001" cy="1136563"/>
          </a:xfrm>
          <a:prstGeom prst="rect">
            <a:avLst/>
          </a:prstGeom>
          <a:noFill/>
          <a:ln>
            <a:noFill/>
          </a:ln>
        </p:spPr>
        <p:txBody>
          <a:bodyPr anchorCtr="0" anchor="t" bIns="0" lIns="0" spcFirstLastPara="1" rIns="0" wrap="square" tIns="0">
            <a:spAutoFit/>
          </a:bodyPr>
          <a:lstStyle/>
          <a:p>
            <a:pPr indent="0" lvl="0" marL="0" marR="0" rtl="0" algn="l">
              <a:lnSpc>
                <a:spcPct val="139993"/>
              </a:lnSpc>
              <a:spcBef>
                <a:spcPts val="0"/>
              </a:spcBef>
              <a:spcAft>
                <a:spcPts val="0"/>
              </a:spcAft>
              <a:buNone/>
            </a:pPr>
            <a:r>
              <a:rPr b="1" i="0" lang="en-US" sz="3253" u="none" cap="none" strike="noStrike">
                <a:solidFill>
                  <a:srgbClr val="000940"/>
                </a:solidFill>
                <a:latin typeface="Public Sans"/>
                <a:ea typeface="Public Sans"/>
                <a:cs typeface="Public Sans"/>
                <a:sym typeface="Public Sans"/>
              </a:rPr>
              <a:t>Imágenes de Cuyo</a:t>
            </a:r>
            <a:endParaRPr/>
          </a:p>
        </p:txBody>
      </p:sp>
      <p:sp>
        <p:nvSpPr>
          <p:cNvPr id="264" name="Google Shape;264;p5"/>
          <p:cNvSpPr txBox="1"/>
          <p:nvPr/>
        </p:nvSpPr>
        <p:spPr>
          <a:xfrm>
            <a:off x="8079347" y="8462185"/>
            <a:ext cx="3199001" cy="1136563"/>
          </a:xfrm>
          <a:prstGeom prst="rect">
            <a:avLst/>
          </a:prstGeom>
          <a:noFill/>
          <a:ln>
            <a:noFill/>
          </a:ln>
        </p:spPr>
        <p:txBody>
          <a:bodyPr anchorCtr="0" anchor="t" bIns="0" lIns="0" spcFirstLastPara="1" rIns="0" wrap="square" tIns="0">
            <a:spAutoFit/>
          </a:bodyPr>
          <a:lstStyle/>
          <a:p>
            <a:pPr indent="0" lvl="0" marL="0" marR="0" rtl="0" algn="l">
              <a:lnSpc>
                <a:spcPct val="139993"/>
              </a:lnSpc>
              <a:spcBef>
                <a:spcPts val="0"/>
              </a:spcBef>
              <a:spcAft>
                <a:spcPts val="0"/>
              </a:spcAft>
              <a:buNone/>
            </a:pPr>
            <a:r>
              <a:rPr b="1" i="0" lang="en-US" sz="3253" u="none" cap="none" strike="noStrike">
                <a:solidFill>
                  <a:srgbClr val="000940"/>
                </a:solidFill>
                <a:latin typeface="Public Sans"/>
                <a:ea typeface="Public Sans"/>
                <a:cs typeface="Public Sans"/>
                <a:sym typeface="Public Sans"/>
              </a:rPr>
              <a:t>Imágenes de Buenos Aires</a:t>
            </a:r>
            <a:endParaRPr/>
          </a:p>
        </p:txBody>
      </p:sp>
      <p:sp>
        <p:nvSpPr>
          <p:cNvPr id="265" name="Google Shape;265;p5"/>
          <p:cNvSpPr txBox="1"/>
          <p:nvPr/>
        </p:nvSpPr>
        <p:spPr>
          <a:xfrm>
            <a:off x="1832967" y="8513955"/>
            <a:ext cx="3199001" cy="1136563"/>
          </a:xfrm>
          <a:prstGeom prst="rect">
            <a:avLst/>
          </a:prstGeom>
          <a:noFill/>
          <a:ln>
            <a:noFill/>
          </a:ln>
        </p:spPr>
        <p:txBody>
          <a:bodyPr anchorCtr="0" anchor="t" bIns="0" lIns="0" spcFirstLastPara="1" rIns="0" wrap="square" tIns="0">
            <a:spAutoFit/>
          </a:bodyPr>
          <a:lstStyle/>
          <a:p>
            <a:pPr indent="0" lvl="0" marL="0" marR="0" rtl="0" algn="l">
              <a:lnSpc>
                <a:spcPct val="139993"/>
              </a:lnSpc>
              <a:spcBef>
                <a:spcPts val="0"/>
              </a:spcBef>
              <a:spcAft>
                <a:spcPts val="0"/>
              </a:spcAft>
              <a:buNone/>
            </a:pPr>
            <a:r>
              <a:rPr b="1" i="0" lang="en-US" sz="3253" u="none" cap="none" strike="noStrike">
                <a:solidFill>
                  <a:srgbClr val="000940"/>
                </a:solidFill>
                <a:latin typeface="Public Sans"/>
                <a:ea typeface="Public Sans"/>
                <a:cs typeface="Public Sans"/>
                <a:sym typeface="Public Sans"/>
              </a:rPr>
              <a:t>Imágenes de Córdoba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940"/>
        </a:solidFill>
      </p:bgPr>
    </p:bg>
    <p:spTree>
      <p:nvGrpSpPr>
        <p:cNvPr id="269" name="Shape 269"/>
        <p:cNvGrpSpPr/>
        <p:nvPr/>
      </p:nvGrpSpPr>
      <p:grpSpPr>
        <a:xfrm>
          <a:off x="0" y="0"/>
          <a:ext cx="0" cy="0"/>
          <a:chOff x="0" y="0"/>
          <a:chExt cx="0" cy="0"/>
        </a:xfrm>
      </p:grpSpPr>
      <p:grpSp>
        <p:nvGrpSpPr>
          <p:cNvPr id="270" name="Google Shape;270;p6"/>
          <p:cNvGrpSpPr/>
          <p:nvPr/>
        </p:nvGrpSpPr>
        <p:grpSpPr>
          <a:xfrm>
            <a:off x="0" y="-216991"/>
            <a:ext cx="18288000" cy="10559516"/>
            <a:chOff x="0" y="-57150"/>
            <a:chExt cx="4816593" cy="2781107"/>
          </a:xfrm>
        </p:grpSpPr>
        <p:sp>
          <p:nvSpPr>
            <p:cNvPr id="271" name="Google Shape;271;p6"/>
            <p:cNvSpPr/>
            <p:nvPr/>
          </p:nvSpPr>
          <p:spPr>
            <a:xfrm>
              <a:off x="0" y="0"/>
              <a:ext cx="4816592" cy="2723957"/>
            </a:xfrm>
            <a:custGeom>
              <a:rect b="b" l="l" r="r" t="t"/>
              <a:pathLst>
                <a:path extrusionOk="0" h="2723957" w="4816592">
                  <a:moveTo>
                    <a:pt x="0" y="0"/>
                  </a:moveTo>
                  <a:lnTo>
                    <a:pt x="4816592" y="0"/>
                  </a:lnTo>
                  <a:lnTo>
                    <a:pt x="4816592" y="2723957"/>
                  </a:lnTo>
                  <a:lnTo>
                    <a:pt x="0" y="2723957"/>
                  </a:lnTo>
                  <a:close/>
                </a:path>
              </a:pathLst>
            </a:custGeom>
            <a:solidFill>
              <a:srgbClr val="000000">
                <a:alpha val="0"/>
              </a:srgbClr>
            </a:solidFill>
            <a:ln cap="sq" cmpd="sng" w="457200">
              <a:solidFill>
                <a:srgbClr val="3C93DF"/>
              </a:solidFill>
              <a:prstDash val="solid"/>
              <a:miter lim="8000"/>
              <a:headEnd len="sm" w="sm" type="none"/>
              <a:tailEnd len="sm" w="sm" type="none"/>
            </a:ln>
          </p:spPr>
        </p:sp>
        <p:sp>
          <p:nvSpPr>
            <p:cNvPr id="272" name="Google Shape;272;p6"/>
            <p:cNvSpPr txBox="1"/>
            <p:nvPr/>
          </p:nvSpPr>
          <p:spPr>
            <a:xfrm>
              <a:off x="0" y="-57150"/>
              <a:ext cx="4816593" cy="2781107"/>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73" name="Google Shape;273;p6"/>
          <p:cNvCxnSpPr/>
          <p:nvPr/>
        </p:nvCxnSpPr>
        <p:spPr>
          <a:xfrm flipH="1" rot="10800000">
            <a:off x="3122345" y="3188938"/>
            <a:ext cx="12287704" cy="24931"/>
          </a:xfrm>
          <a:prstGeom prst="straightConnector1">
            <a:avLst/>
          </a:prstGeom>
          <a:noFill/>
          <a:ln cap="flat" cmpd="sng" w="66675">
            <a:solidFill>
              <a:srgbClr val="FFFFFF"/>
            </a:solidFill>
            <a:prstDash val="solid"/>
            <a:round/>
            <a:headEnd len="sm" w="sm" type="none"/>
            <a:tailEnd len="sm" w="sm" type="none"/>
          </a:ln>
        </p:spPr>
      </p:cxnSp>
      <p:cxnSp>
        <p:nvCxnSpPr>
          <p:cNvPr id="274" name="Google Shape;274;p6"/>
          <p:cNvCxnSpPr/>
          <p:nvPr/>
        </p:nvCxnSpPr>
        <p:spPr>
          <a:xfrm flipH="1" rot="10800000">
            <a:off x="5694295" y="6367106"/>
            <a:ext cx="9742495" cy="38556"/>
          </a:xfrm>
          <a:prstGeom prst="straightConnector1">
            <a:avLst/>
          </a:prstGeom>
          <a:noFill/>
          <a:ln cap="flat" cmpd="sng" w="66675">
            <a:solidFill>
              <a:srgbClr val="FFFFFF"/>
            </a:solidFill>
            <a:prstDash val="solid"/>
            <a:round/>
            <a:headEnd len="sm" w="sm" type="none"/>
            <a:tailEnd len="sm" w="sm" type="none"/>
          </a:ln>
        </p:spPr>
      </p:cxnSp>
      <p:sp>
        <p:nvSpPr>
          <p:cNvPr id="275" name="Google Shape;275;p6"/>
          <p:cNvSpPr/>
          <p:nvPr/>
        </p:nvSpPr>
        <p:spPr>
          <a:xfrm rot="-5400000">
            <a:off x="14571755" y="3991748"/>
            <a:ext cx="3250061" cy="1577766"/>
          </a:xfrm>
          <a:custGeom>
            <a:rect b="b" l="l" r="r" t="t"/>
            <a:pathLst>
              <a:path extrusionOk="0" h="1577766" w="3250061">
                <a:moveTo>
                  <a:pt x="0" y="0"/>
                </a:moveTo>
                <a:lnTo>
                  <a:pt x="3250061" y="0"/>
                </a:lnTo>
                <a:lnTo>
                  <a:pt x="3250061" y="1577767"/>
                </a:lnTo>
                <a:lnTo>
                  <a:pt x="0" y="1577767"/>
                </a:lnTo>
                <a:lnTo>
                  <a:pt x="0" y="0"/>
                </a:lnTo>
                <a:close/>
              </a:path>
            </a:pathLst>
          </a:custGeom>
          <a:blipFill rotWithShape="1">
            <a:blip r:embed="rId3">
              <a:alphaModFix/>
            </a:blip>
            <a:stretch>
              <a:fillRect b="0" l="0" r="0" t="-4867"/>
            </a:stretch>
          </a:blipFill>
          <a:ln>
            <a:noFill/>
          </a:ln>
        </p:spPr>
      </p:sp>
      <p:grpSp>
        <p:nvGrpSpPr>
          <p:cNvPr id="276" name="Google Shape;276;p6"/>
          <p:cNvGrpSpPr/>
          <p:nvPr/>
        </p:nvGrpSpPr>
        <p:grpSpPr>
          <a:xfrm>
            <a:off x="1714966" y="3268122"/>
            <a:ext cx="2814758" cy="2358521"/>
            <a:chOff x="0" y="-152426"/>
            <a:chExt cx="3753011" cy="3144694"/>
          </a:xfrm>
        </p:grpSpPr>
        <p:grpSp>
          <p:nvGrpSpPr>
            <p:cNvPr id="277" name="Google Shape;277;p6"/>
            <p:cNvGrpSpPr/>
            <p:nvPr/>
          </p:nvGrpSpPr>
          <p:grpSpPr>
            <a:xfrm>
              <a:off x="0" y="536130"/>
              <a:ext cx="3753011" cy="2456138"/>
              <a:chOff x="0" y="-28575"/>
              <a:chExt cx="703569" cy="460447"/>
            </a:xfrm>
          </p:grpSpPr>
          <p:sp>
            <p:nvSpPr>
              <p:cNvPr id="278" name="Google Shape;278;p6"/>
              <p:cNvSpPr/>
              <p:nvPr/>
            </p:nvSpPr>
            <p:spPr>
              <a:xfrm>
                <a:off x="0" y="0"/>
                <a:ext cx="703569" cy="431872"/>
              </a:xfrm>
              <a:custGeom>
                <a:rect b="b" l="l" r="r" t="t"/>
                <a:pathLst>
                  <a:path extrusionOk="0" h="431872" w="703569">
                    <a:moveTo>
                      <a:pt x="41257" y="0"/>
                    </a:moveTo>
                    <a:lnTo>
                      <a:pt x="662312" y="0"/>
                    </a:lnTo>
                    <a:cubicBezTo>
                      <a:pt x="685097" y="0"/>
                      <a:pt x="703569" y="18471"/>
                      <a:pt x="703569" y="41257"/>
                    </a:cubicBezTo>
                    <a:lnTo>
                      <a:pt x="703569" y="390615"/>
                    </a:lnTo>
                    <a:cubicBezTo>
                      <a:pt x="703569" y="413400"/>
                      <a:pt x="685097" y="431872"/>
                      <a:pt x="662312" y="431872"/>
                    </a:cubicBezTo>
                    <a:lnTo>
                      <a:pt x="41257" y="431872"/>
                    </a:lnTo>
                    <a:cubicBezTo>
                      <a:pt x="18471" y="431872"/>
                      <a:pt x="0" y="413400"/>
                      <a:pt x="0" y="390615"/>
                    </a:cubicBezTo>
                    <a:lnTo>
                      <a:pt x="0" y="41257"/>
                    </a:lnTo>
                    <a:cubicBezTo>
                      <a:pt x="0" y="18471"/>
                      <a:pt x="18471" y="0"/>
                      <a:pt x="41257" y="0"/>
                    </a:cubicBezTo>
                    <a:close/>
                  </a:path>
                </a:pathLst>
              </a:custGeom>
              <a:solidFill>
                <a:srgbClr val="3C93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6"/>
              <p:cNvSpPr txBox="1"/>
              <p:nvPr/>
            </p:nvSpPr>
            <p:spPr>
              <a:xfrm>
                <a:off x="0" y="-28575"/>
                <a:ext cx="703569" cy="460447"/>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0" name="Google Shape;280;p6"/>
            <p:cNvGrpSpPr/>
            <p:nvPr/>
          </p:nvGrpSpPr>
          <p:grpSpPr>
            <a:xfrm>
              <a:off x="76967" y="-152426"/>
              <a:ext cx="3599077" cy="3049486"/>
              <a:chOff x="0" y="-28575"/>
              <a:chExt cx="674711" cy="571681"/>
            </a:xfrm>
          </p:grpSpPr>
          <p:sp>
            <p:nvSpPr>
              <p:cNvPr id="281" name="Google Shape;281;p6"/>
              <p:cNvSpPr/>
              <p:nvPr/>
            </p:nvSpPr>
            <p:spPr>
              <a:xfrm>
                <a:off x="0" y="0"/>
                <a:ext cx="674711" cy="543106"/>
              </a:xfrm>
              <a:custGeom>
                <a:rect b="b" l="l" r="r" t="t"/>
                <a:pathLst>
                  <a:path extrusionOk="0" h="543106" w="674711">
                    <a:moveTo>
                      <a:pt x="43022" y="0"/>
                    </a:moveTo>
                    <a:lnTo>
                      <a:pt x="631689" y="0"/>
                    </a:lnTo>
                    <a:cubicBezTo>
                      <a:pt x="643099" y="0"/>
                      <a:pt x="654042" y="4533"/>
                      <a:pt x="662110" y="12601"/>
                    </a:cubicBezTo>
                    <a:cubicBezTo>
                      <a:pt x="670178" y="20669"/>
                      <a:pt x="674711" y="31612"/>
                      <a:pt x="674711" y="43022"/>
                    </a:cubicBezTo>
                    <a:lnTo>
                      <a:pt x="674711" y="500084"/>
                    </a:lnTo>
                    <a:cubicBezTo>
                      <a:pt x="674711" y="523844"/>
                      <a:pt x="655450" y="543106"/>
                      <a:pt x="631689" y="543106"/>
                    </a:cubicBezTo>
                    <a:lnTo>
                      <a:pt x="43022" y="543106"/>
                    </a:lnTo>
                    <a:cubicBezTo>
                      <a:pt x="31612" y="543106"/>
                      <a:pt x="20669" y="538573"/>
                      <a:pt x="12601" y="530505"/>
                    </a:cubicBezTo>
                    <a:cubicBezTo>
                      <a:pt x="4533" y="522437"/>
                      <a:pt x="0" y="511494"/>
                      <a:pt x="0" y="500084"/>
                    </a:cubicBezTo>
                    <a:lnTo>
                      <a:pt x="0" y="43022"/>
                    </a:lnTo>
                    <a:cubicBezTo>
                      <a:pt x="0" y="19261"/>
                      <a:pt x="19261" y="0"/>
                      <a:pt x="430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6"/>
              <p:cNvSpPr txBox="1"/>
              <p:nvPr/>
            </p:nvSpPr>
            <p:spPr>
              <a:xfrm>
                <a:off x="0" y="-28575"/>
                <a:ext cx="674711" cy="571681"/>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283" name="Google Shape;283;p6"/>
          <p:cNvGrpSpPr/>
          <p:nvPr/>
        </p:nvGrpSpPr>
        <p:grpSpPr>
          <a:xfrm>
            <a:off x="2427751" y="2502994"/>
            <a:ext cx="1389190" cy="1405470"/>
            <a:chOff x="0" y="-9525"/>
            <a:chExt cx="812800" cy="822325"/>
          </a:xfrm>
        </p:grpSpPr>
        <p:sp>
          <p:nvSpPr>
            <p:cNvPr id="284" name="Google Shape;284;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3C93DF"/>
            </a:solid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6"/>
            <p:cNvSpPr txBox="1"/>
            <p:nvPr/>
          </p:nvSpPr>
          <p:spPr>
            <a:xfrm>
              <a:off x="76200" y="-9525"/>
              <a:ext cx="660400" cy="746125"/>
            </a:xfrm>
            <a:prstGeom prst="rect">
              <a:avLst/>
            </a:prstGeom>
            <a:noFill/>
            <a:ln>
              <a:noFill/>
            </a:ln>
          </p:spPr>
          <p:txBody>
            <a:bodyPr anchorCtr="0" anchor="ctr" bIns="0" lIns="0" spcFirstLastPara="1" rIns="0" wrap="square" tIns="0">
              <a:noAutofit/>
            </a:bodyPr>
            <a:lstStyle/>
            <a:p>
              <a:pPr indent="0" lvl="0" marL="0" marR="0" rtl="0" algn="ctr">
                <a:lnSpc>
                  <a:spcPct val="140009"/>
                </a:lnSpc>
                <a:spcBef>
                  <a:spcPts val="0"/>
                </a:spcBef>
                <a:spcAft>
                  <a:spcPts val="0"/>
                </a:spcAft>
                <a:buNone/>
              </a:pPr>
              <a:r>
                <a:rPr b="1" i="0" lang="en-US" sz="4099" u="none" cap="none" strike="noStrike">
                  <a:solidFill>
                    <a:srgbClr val="FFFFFF"/>
                  </a:solidFill>
                  <a:latin typeface="Public Sans"/>
                  <a:ea typeface="Public Sans"/>
                  <a:cs typeface="Public Sans"/>
                  <a:sym typeface="Public Sans"/>
                </a:rPr>
                <a:t>1°</a:t>
              </a:r>
              <a:endParaRPr/>
            </a:p>
          </p:txBody>
        </p:sp>
      </p:grpSp>
      <p:grpSp>
        <p:nvGrpSpPr>
          <p:cNvPr id="286" name="Google Shape;286;p6"/>
          <p:cNvGrpSpPr/>
          <p:nvPr/>
        </p:nvGrpSpPr>
        <p:grpSpPr>
          <a:xfrm>
            <a:off x="5404004" y="3268122"/>
            <a:ext cx="2814758" cy="2358521"/>
            <a:chOff x="0" y="-152426"/>
            <a:chExt cx="3753011" cy="3144694"/>
          </a:xfrm>
        </p:grpSpPr>
        <p:grpSp>
          <p:nvGrpSpPr>
            <p:cNvPr id="287" name="Google Shape;287;p6"/>
            <p:cNvGrpSpPr/>
            <p:nvPr/>
          </p:nvGrpSpPr>
          <p:grpSpPr>
            <a:xfrm>
              <a:off x="0" y="536130"/>
              <a:ext cx="3753011" cy="2456138"/>
              <a:chOff x="0" y="-28575"/>
              <a:chExt cx="703569" cy="460447"/>
            </a:xfrm>
          </p:grpSpPr>
          <p:sp>
            <p:nvSpPr>
              <p:cNvPr id="288" name="Google Shape;288;p6"/>
              <p:cNvSpPr/>
              <p:nvPr/>
            </p:nvSpPr>
            <p:spPr>
              <a:xfrm>
                <a:off x="0" y="0"/>
                <a:ext cx="703569" cy="431872"/>
              </a:xfrm>
              <a:custGeom>
                <a:rect b="b" l="l" r="r" t="t"/>
                <a:pathLst>
                  <a:path extrusionOk="0" h="431872" w="703569">
                    <a:moveTo>
                      <a:pt x="41257" y="0"/>
                    </a:moveTo>
                    <a:lnTo>
                      <a:pt x="662312" y="0"/>
                    </a:lnTo>
                    <a:cubicBezTo>
                      <a:pt x="685097" y="0"/>
                      <a:pt x="703569" y="18471"/>
                      <a:pt x="703569" y="41257"/>
                    </a:cubicBezTo>
                    <a:lnTo>
                      <a:pt x="703569" y="390615"/>
                    </a:lnTo>
                    <a:cubicBezTo>
                      <a:pt x="703569" y="413400"/>
                      <a:pt x="685097" y="431872"/>
                      <a:pt x="662312" y="431872"/>
                    </a:cubicBezTo>
                    <a:lnTo>
                      <a:pt x="41257" y="431872"/>
                    </a:lnTo>
                    <a:cubicBezTo>
                      <a:pt x="18471" y="431872"/>
                      <a:pt x="0" y="413400"/>
                      <a:pt x="0" y="390615"/>
                    </a:cubicBezTo>
                    <a:lnTo>
                      <a:pt x="0" y="41257"/>
                    </a:lnTo>
                    <a:cubicBezTo>
                      <a:pt x="0" y="18471"/>
                      <a:pt x="18471" y="0"/>
                      <a:pt x="41257" y="0"/>
                    </a:cubicBezTo>
                    <a:close/>
                  </a:path>
                </a:pathLst>
              </a:custGeom>
              <a:solidFill>
                <a:srgbClr val="3C93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6"/>
              <p:cNvSpPr txBox="1"/>
              <p:nvPr/>
            </p:nvSpPr>
            <p:spPr>
              <a:xfrm>
                <a:off x="0" y="-28575"/>
                <a:ext cx="703569" cy="460447"/>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90" name="Google Shape;290;p6"/>
            <p:cNvGrpSpPr/>
            <p:nvPr/>
          </p:nvGrpSpPr>
          <p:grpSpPr>
            <a:xfrm>
              <a:off x="76967" y="-152426"/>
              <a:ext cx="3599077" cy="3049486"/>
              <a:chOff x="0" y="-28575"/>
              <a:chExt cx="674711" cy="571681"/>
            </a:xfrm>
          </p:grpSpPr>
          <p:sp>
            <p:nvSpPr>
              <p:cNvPr id="291" name="Google Shape;291;p6"/>
              <p:cNvSpPr/>
              <p:nvPr/>
            </p:nvSpPr>
            <p:spPr>
              <a:xfrm>
                <a:off x="0" y="0"/>
                <a:ext cx="674711" cy="543106"/>
              </a:xfrm>
              <a:custGeom>
                <a:rect b="b" l="l" r="r" t="t"/>
                <a:pathLst>
                  <a:path extrusionOk="0" h="543106" w="674711">
                    <a:moveTo>
                      <a:pt x="43022" y="0"/>
                    </a:moveTo>
                    <a:lnTo>
                      <a:pt x="631689" y="0"/>
                    </a:lnTo>
                    <a:cubicBezTo>
                      <a:pt x="643099" y="0"/>
                      <a:pt x="654042" y="4533"/>
                      <a:pt x="662110" y="12601"/>
                    </a:cubicBezTo>
                    <a:cubicBezTo>
                      <a:pt x="670178" y="20669"/>
                      <a:pt x="674711" y="31612"/>
                      <a:pt x="674711" y="43022"/>
                    </a:cubicBezTo>
                    <a:lnTo>
                      <a:pt x="674711" y="500084"/>
                    </a:lnTo>
                    <a:cubicBezTo>
                      <a:pt x="674711" y="523844"/>
                      <a:pt x="655450" y="543106"/>
                      <a:pt x="631689" y="543106"/>
                    </a:cubicBezTo>
                    <a:lnTo>
                      <a:pt x="43022" y="543106"/>
                    </a:lnTo>
                    <a:cubicBezTo>
                      <a:pt x="31612" y="543106"/>
                      <a:pt x="20669" y="538573"/>
                      <a:pt x="12601" y="530505"/>
                    </a:cubicBezTo>
                    <a:cubicBezTo>
                      <a:pt x="4533" y="522437"/>
                      <a:pt x="0" y="511494"/>
                      <a:pt x="0" y="500084"/>
                    </a:cubicBezTo>
                    <a:lnTo>
                      <a:pt x="0" y="43022"/>
                    </a:lnTo>
                    <a:cubicBezTo>
                      <a:pt x="0" y="19261"/>
                      <a:pt x="19261" y="0"/>
                      <a:pt x="430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6"/>
              <p:cNvSpPr txBox="1"/>
              <p:nvPr/>
            </p:nvSpPr>
            <p:spPr>
              <a:xfrm>
                <a:off x="0" y="-28575"/>
                <a:ext cx="674711" cy="571681"/>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293" name="Google Shape;293;p6"/>
          <p:cNvGrpSpPr/>
          <p:nvPr/>
        </p:nvGrpSpPr>
        <p:grpSpPr>
          <a:xfrm>
            <a:off x="6116788" y="2502994"/>
            <a:ext cx="1389190" cy="1405470"/>
            <a:chOff x="0" y="-9525"/>
            <a:chExt cx="812800" cy="822325"/>
          </a:xfrm>
        </p:grpSpPr>
        <p:sp>
          <p:nvSpPr>
            <p:cNvPr id="294" name="Google Shape;294;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3C93DF"/>
            </a:solid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6"/>
            <p:cNvSpPr txBox="1"/>
            <p:nvPr/>
          </p:nvSpPr>
          <p:spPr>
            <a:xfrm>
              <a:off x="76200" y="-9525"/>
              <a:ext cx="660400" cy="746125"/>
            </a:xfrm>
            <a:prstGeom prst="rect">
              <a:avLst/>
            </a:prstGeom>
            <a:noFill/>
            <a:ln>
              <a:noFill/>
            </a:ln>
          </p:spPr>
          <p:txBody>
            <a:bodyPr anchorCtr="0" anchor="ctr" bIns="0" lIns="0" spcFirstLastPara="1" rIns="0" wrap="square" tIns="0">
              <a:noAutofit/>
            </a:bodyPr>
            <a:lstStyle/>
            <a:p>
              <a:pPr indent="0" lvl="0" marL="0" marR="0" rtl="0" algn="ctr">
                <a:lnSpc>
                  <a:spcPct val="140009"/>
                </a:lnSpc>
                <a:spcBef>
                  <a:spcPts val="0"/>
                </a:spcBef>
                <a:spcAft>
                  <a:spcPts val="0"/>
                </a:spcAft>
                <a:buNone/>
              </a:pPr>
              <a:r>
                <a:rPr b="1" i="0" lang="en-US" sz="4099" u="none" cap="none" strike="noStrike">
                  <a:solidFill>
                    <a:srgbClr val="FFFFFF"/>
                  </a:solidFill>
                  <a:latin typeface="Public Sans"/>
                  <a:ea typeface="Public Sans"/>
                  <a:cs typeface="Public Sans"/>
                  <a:sym typeface="Public Sans"/>
                </a:rPr>
                <a:t>2°</a:t>
              </a:r>
              <a:endParaRPr/>
            </a:p>
          </p:txBody>
        </p:sp>
      </p:grpSp>
      <p:grpSp>
        <p:nvGrpSpPr>
          <p:cNvPr id="296" name="Google Shape;296;p6"/>
          <p:cNvGrpSpPr/>
          <p:nvPr/>
        </p:nvGrpSpPr>
        <p:grpSpPr>
          <a:xfrm>
            <a:off x="9093041" y="3268122"/>
            <a:ext cx="2814758" cy="2358521"/>
            <a:chOff x="0" y="-152426"/>
            <a:chExt cx="3753011" cy="3144694"/>
          </a:xfrm>
        </p:grpSpPr>
        <p:grpSp>
          <p:nvGrpSpPr>
            <p:cNvPr id="297" name="Google Shape;297;p6"/>
            <p:cNvGrpSpPr/>
            <p:nvPr/>
          </p:nvGrpSpPr>
          <p:grpSpPr>
            <a:xfrm>
              <a:off x="0" y="536130"/>
              <a:ext cx="3753011" cy="2456138"/>
              <a:chOff x="0" y="-28575"/>
              <a:chExt cx="703569" cy="460447"/>
            </a:xfrm>
          </p:grpSpPr>
          <p:sp>
            <p:nvSpPr>
              <p:cNvPr id="298" name="Google Shape;298;p6"/>
              <p:cNvSpPr/>
              <p:nvPr/>
            </p:nvSpPr>
            <p:spPr>
              <a:xfrm>
                <a:off x="0" y="0"/>
                <a:ext cx="703569" cy="431872"/>
              </a:xfrm>
              <a:custGeom>
                <a:rect b="b" l="l" r="r" t="t"/>
                <a:pathLst>
                  <a:path extrusionOk="0" h="431872" w="703569">
                    <a:moveTo>
                      <a:pt x="41257" y="0"/>
                    </a:moveTo>
                    <a:lnTo>
                      <a:pt x="662312" y="0"/>
                    </a:lnTo>
                    <a:cubicBezTo>
                      <a:pt x="685097" y="0"/>
                      <a:pt x="703569" y="18471"/>
                      <a:pt x="703569" y="41257"/>
                    </a:cubicBezTo>
                    <a:lnTo>
                      <a:pt x="703569" y="390615"/>
                    </a:lnTo>
                    <a:cubicBezTo>
                      <a:pt x="703569" y="413400"/>
                      <a:pt x="685097" y="431872"/>
                      <a:pt x="662312" y="431872"/>
                    </a:cubicBezTo>
                    <a:lnTo>
                      <a:pt x="41257" y="431872"/>
                    </a:lnTo>
                    <a:cubicBezTo>
                      <a:pt x="18471" y="431872"/>
                      <a:pt x="0" y="413400"/>
                      <a:pt x="0" y="390615"/>
                    </a:cubicBezTo>
                    <a:lnTo>
                      <a:pt x="0" y="41257"/>
                    </a:lnTo>
                    <a:cubicBezTo>
                      <a:pt x="0" y="18471"/>
                      <a:pt x="18471" y="0"/>
                      <a:pt x="41257" y="0"/>
                    </a:cubicBezTo>
                    <a:close/>
                  </a:path>
                </a:pathLst>
              </a:custGeom>
              <a:solidFill>
                <a:srgbClr val="3C93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6"/>
              <p:cNvSpPr txBox="1"/>
              <p:nvPr/>
            </p:nvSpPr>
            <p:spPr>
              <a:xfrm>
                <a:off x="0" y="-28575"/>
                <a:ext cx="703569" cy="460447"/>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00" name="Google Shape;300;p6"/>
            <p:cNvGrpSpPr/>
            <p:nvPr/>
          </p:nvGrpSpPr>
          <p:grpSpPr>
            <a:xfrm>
              <a:off x="76967" y="-152426"/>
              <a:ext cx="3599077" cy="3049486"/>
              <a:chOff x="0" y="-28575"/>
              <a:chExt cx="674711" cy="571681"/>
            </a:xfrm>
          </p:grpSpPr>
          <p:sp>
            <p:nvSpPr>
              <p:cNvPr id="301" name="Google Shape;301;p6"/>
              <p:cNvSpPr/>
              <p:nvPr/>
            </p:nvSpPr>
            <p:spPr>
              <a:xfrm>
                <a:off x="0" y="0"/>
                <a:ext cx="674711" cy="543106"/>
              </a:xfrm>
              <a:custGeom>
                <a:rect b="b" l="l" r="r" t="t"/>
                <a:pathLst>
                  <a:path extrusionOk="0" h="543106" w="674711">
                    <a:moveTo>
                      <a:pt x="43022" y="0"/>
                    </a:moveTo>
                    <a:lnTo>
                      <a:pt x="631689" y="0"/>
                    </a:lnTo>
                    <a:cubicBezTo>
                      <a:pt x="643099" y="0"/>
                      <a:pt x="654042" y="4533"/>
                      <a:pt x="662110" y="12601"/>
                    </a:cubicBezTo>
                    <a:cubicBezTo>
                      <a:pt x="670178" y="20669"/>
                      <a:pt x="674711" y="31612"/>
                      <a:pt x="674711" y="43022"/>
                    </a:cubicBezTo>
                    <a:lnTo>
                      <a:pt x="674711" y="500084"/>
                    </a:lnTo>
                    <a:cubicBezTo>
                      <a:pt x="674711" y="523844"/>
                      <a:pt x="655450" y="543106"/>
                      <a:pt x="631689" y="543106"/>
                    </a:cubicBezTo>
                    <a:lnTo>
                      <a:pt x="43022" y="543106"/>
                    </a:lnTo>
                    <a:cubicBezTo>
                      <a:pt x="31612" y="543106"/>
                      <a:pt x="20669" y="538573"/>
                      <a:pt x="12601" y="530505"/>
                    </a:cubicBezTo>
                    <a:cubicBezTo>
                      <a:pt x="4533" y="522437"/>
                      <a:pt x="0" y="511494"/>
                      <a:pt x="0" y="500084"/>
                    </a:cubicBezTo>
                    <a:lnTo>
                      <a:pt x="0" y="43022"/>
                    </a:lnTo>
                    <a:cubicBezTo>
                      <a:pt x="0" y="19261"/>
                      <a:pt x="19261" y="0"/>
                      <a:pt x="430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6"/>
              <p:cNvSpPr txBox="1"/>
              <p:nvPr/>
            </p:nvSpPr>
            <p:spPr>
              <a:xfrm>
                <a:off x="0" y="-28575"/>
                <a:ext cx="674711" cy="571681"/>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303" name="Google Shape;303;p6"/>
          <p:cNvGrpSpPr/>
          <p:nvPr/>
        </p:nvGrpSpPr>
        <p:grpSpPr>
          <a:xfrm>
            <a:off x="9805825" y="2502994"/>
            <a:ext cx="1389190" cy="1405470"/>
            <a:chOff x="0" y="-9525"/>
            <a:chExt cx="812800" cy="822325"/>
          </a:xfrm>
        </p:grpSpPr>
        <p:sp>
          <p:nvSpPr>
            <p:cNvPr id="304" name="Google Shape;304;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3C93DF"/>
            </a:solid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6"/>
            <p:cNvSpPr txBox="1"/>
            <p:nvPr/>
          </p:nvSpPr>
          <p:spPr>
            <a:xfrm>
              <a:off x="76200" y="-9525"/>
              <a:ext cx="660400" cy="746125"/>
            </a:xfrm>
            <a:prstGeom prst="rect">
              <a:avLst/>
            </a:prstGeom>
            <a:noFill/>
            <a:ln>
              <a:noFill/>
            </a:ln>
          </p:spPr>
          <p:txBody>
            <a:bodyPr anchorCtr="0" anchor="ctr" bIns="0" lIns="0" spcFirstLastPara="1" rIns="0" wrap="square" tIns="0">
              <a:noAutofit/>
            </a:bodyPr>
            <a:lstStyle/>
            <a:p>
              <a:pPr indent="0" lvl="0" marL="0" marR="0" rtl="0" algn="ctr">
                <a:lnSpc>
                  <a:spcPct val="140009"/>
                </a:lnSpc>
                <a:spcBef>
                  <a:spcPts val="0"/>
                </a:spcBef>
                <a:spcAft>
                  <a:spcPts val="0"/>
                </a:spcAft>
                <a:buNone/>
              </a:pPr>
              <a:r>
                <a:rPr b="1" i="0" lang="en-US" sz="4099" u="none" cap="none" strike="noStrike">
                  <a:solidFill>
                    <a:srgbClr val="FFFFFF"/>
                  </a:solidFill>
                  <a:latin typeface="Public Sans"/>
                  <a:ea typeface="Public Sans"/>
                  <a:cs typeface="Public Sans"/>
                  <a:sym typeface="Public Sans"/>
                </a:rPr>
                <a:t>3°</a:t>
              </a:r>
              <a:endParaRPr/>
            </a:p>
          </p:txBody>
        </p:sp>
      </p:grpSp>
      <p:grpSp>
        <p:nvGrpSpPr>
          <p:cNvPr id="306" name="Google Shape;306;p6"/>
          <p:cNvGrpSpPr/>
          <p:nvPr/>
        </p:nvGrpSpPr>
        <p:grpSpPr>
          <a:xfrm>
            <a:off x="12782078" y="3268122"/>
            <a:ext cx="2814758" cy="2358521"/>
            <a:chOff x="0" y="-152426"/>
            <a:chExt cx="3753011" cy="3144694"/>
          </a:xfrm>
        </p:grpSpPr>
        <p:grpSp>
          <p:nvGrpSpPr>
            <p:cNvPr id="307" name="Google Shape;307;p6"/>
            <p:cNvGrpSpPr/>
            <p:nvPr/>
          </p:nvGrpSpPr>
          <p:grpSpPr>
            <a:xfrm>
              <a:off x="0" y="536130"/>
              <a:ext cx="3753011" cy="2456138"/>
              <a:chOff x="0" y="-28575"/>
              <a:chExt cx="703569" cy="460447"/>
            </a:xfrm>
          </p:grpSpPr>
          <p:sp>
            <p:nvSpPr>
              <p:cNvPr id="308" name="Google Shape;308;p6"/>
              <p:cNvSpPr/>
              <p:nvPr/>
            </p:nvSpPr>
            <p:spPr>
              <a:xfrm>
                <a:off x="0" y="0"/>
                <a:ext cx="703569" cy="431872"/>
              </a:xfrm>
              <a:custGeom>
                <a:rect b="b" l="l" r="r" t="t"/>
                <a:pathLst>
                  <a:path extrusionOk="0" h="431872" w="703569">
                    <a:moveTo>
                      <a:pt x="41257" y="0"/>
                    </a:moveTo>
                    <a:lnTo>
                      <a:pt x="662312" y="0"/>
                    </a:lnTo>
                    <a:cubicBezTo>
                      <a:pt x="685097" y="0"/>
                      <a:pt x="703569" y="18471"/>
                      <a:pt x="703569" y="41257"/>
                    </a:cubicBezTo>
                    <a:lnTo>
                      <a:pt x="703569" y="390615"/>
                    </a:lnTo>
                    <a:cubicBezTo>
                      <a:pt x="703569" y="413400"/>
                      <a:pt x="685097" y="431872"/>
                      <a:pt x="662312" y="431872"/>
                    </a:cubicBezTo>
                    <a:lnTo>
                      <a:pt x="41257" y="431872"/>
                    </a:lnTo>
                    <a:cubicBezTo>
                      <a:pt x="18471" y="431872"/>
                      <a:pt x="0" y="413400"/>
                      <a:pt x="0" y="390615"/>
                    </a:cubicBezTo>
                    <a:lnTo>
                      <a:pt x="0" y="41257"/>
                    </a:lnTo>
                    <a:cubicBezTo>
                      <a:pt x="0" y="18471"/>
                      <a:pt x="18471" y="0"/>
                      <a:pt x="41257" y="0"/>
                    </a:cubicBezTo>
                    <a:close/>
                  </a:path>
                </a:pathLst>
              </a:custGeom>
              <a:solidFill>
                <a:srgbClr val="3C93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6"/>
              <p:cNvSpPr txBox="1"/>
              <p:nvPr/>
            </p:nvSpPr>
            <p:spPr>
              <a:xfrm>
                <a:off x="0" y="-28575"/>
                <a:ext cx="703569" cy="460447"/>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10" name="Google Shape;310;p6"/>
            <p:cNvGrpSpPr/>
            <p:nvPr/>
          </p:nvGrpSpPr>
          <p:grpSpPr>
            <a:xfrm>
              <a:off x="76967" y="-152426"/>
              <a:ext cx="3599077" cy="3049486"/>
              <a:chOff x="0" y="-28575"/>
              <a:chExt cx="674711" cy="571681"/>
            </a:xfrm>
          </p:grpSpPr>
          <p:sp>
            <p:nvSpPr>
              <p:cNvPr id="311" name="Google Shape;311;p6"/>
              <p:cNvSpPr/>
              <p:nvPr/>
            </p:nvSpPr>
            <p:spPr>
              <a:xfrm>
                <a:off x="0" y="0"/>
                <a:ext cx="674711" cy="543106"/>
              </a:xfrm>
              <a:custGeom>
                <a:rect b="b" l="l" r="r" t="t"/>
                <a:pathLst>
                  <a:path extrusionOk="0" h="543106" w="674711">
                    <a:moveTo>
                      <a:pt x="43022" y="0"/>
                    </a:moveTo>
                    <a:lnTo>
                      <a:pt x="631689" y="0"/>
                    </a:lnTo>
                    <a:cubicBezTo>
                      <a:pt x="643099" y="0"/>
                      <a:pt x="654042" y="4533"/>
                      <a:pt x="662110" y="12601"/>
                    </a:cubicBezTo>
                    <a:cubicBezTo>
                      <a:pt x="670178" y="20669"/>
                      <a:pt x="674711" y="31612"/>
                      <a:pt x="674711" y="43022"/>
                    </a:cubicBezTo>
                    <a:lnTo>
                      <a:pt x="674711" y="500084"/>
                    </a:lnTo>
                    <a:cubicBezTo>
                      <a:pt x="674711" y="523844"/>
                      <a:pt x="655450" y="543106"/>
                      <a:pt x="631689" y="543106"/>
                    </a:cubicBezTo>
                    <a:lnTo>
                      <a:pt x="43022" y="543106"/>
                    </a:lnTo>
                    <a:cubicBezTo>
                      <a:pt x="31612" y="543106"/>
                      <a:pt x="20669" y="538573"/>
                      <a:pt x="12601" y="530505"/>
                    </a:cubicBezTo>
                    <a:cubicBezTo>
                      <a:pt x="4533" y="522437"/>
                      <a:pt x="0" y="511494"/>
                      <a:pt x="0" y="500084"/>
                    </a:cubicBezTo>
                    <a:lnTo>
                      <a:pt x="0" y="43022"/>
                    </a:lnTo>
                    <a:cubicBezTo>
                      <a:pt x="0" y="19261"/>
                      <a:pt x="19261" y="0"/>
                      <a:pt x="430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6"/>
              <p:cNvSpPr txBox="1"/>
              <p:nvPr/>
            </p:nvSpPr>
            <p:spPr>
              <a:xfrm>
                <a:off x="0" y="-28575"/>
                <a:ext cx="674711" cy="571681"/>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313" name="Google Shape;313;p6"/>
          <p:cNvGrpSpPr/>
          <p:nvPr/>
        </p:nvGrpSpPr>
        <p:grpSpPr>
          <a:xfrm>
            <a:off x="13494862" y="2502994"/>
            <a:ext cx="1389190" cy="1405470"/>
            <a:chOff x="0" y="-9525"/>
            <a:chExt cx="812800" cy="822325"/>
          </a:xfrm>
        </p:grpSpPr>
        <p:sp>
          <p:nvSpPr>
            <p:cNvPr id="314" name="Google Shape;314;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3C93DF"/>
            </a:solid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6"/>
            <p:cNvSpPr txBox="1"/>
            <p:nvPr/>
          </p:nvSpPr>
          <p:spPr>
            <a:xfrm>
              <a:off x="76200" y="-9525"/>
              <a:ext cx="660400" cy="746125"/>
            </a:xfrm>
            <a:prstGeom prst="rect">
              <a:avLst/>
            </a:prstGeom>
            <a:noFill/>
            <a:ln>
              <a:noFill/>
            </a:ln>
          </p:spPr>
          <p:txBody>
            <a:bodyPr anchorCtr="0" anchor="ctr" bIns="0" lIns="0" spcFirstLastPara="1" rIns="0" wrap="square" tIns="0">
              <a:noAutofit/>
            </a:bodyPr>
            <a:lstStyle/>
            <a:p>
              <a:pPr indent="0" lvl="0" marL="0" marR="0" rtl="0" algn="ctr">
                <a:lnSpc>
                  <a:spcPct val="140009"/>
                </a:lnSpc>
                <a:spcBef>
                  <a:spcPts val="0"/>
                </a:spcBef>
                <a:spcAft>
                  <a:spcPts val="0"/>
                </a:spcAft>
                <a:buNone/>
              </a:pPr>
              <a:r>
                <a:rPr b="1" i="0" lang="en-US" sz="4099" u="none" cap="none" strike="noStrike">
                  <a:solidFill>
                    <a:srgbClr val="FFFFFF"/>
                  </a:solidFill>
                  <a:latin typeface="Public Sans"/>
                  <a:ea typeface="Public Sans"/>
                  <a:cs typeface="Public Sans"/>
                  <a:sym typeface="Public Sans"/>
                </a:rPr>
                <a:t>4°</a:t>
              </a:r>
              <a:endParaRPr/>
            </a:p>
          </p:txBody>
        </p:sp>
      </p:grpSp>
      <p:grpSp>
        <p:nvGrpSpPr>
          <p:cNvPr id="316" name="Google Shape;316;p6"/>
          <p:cNvGrpSpPr/>
          <p:nvPr/>
        </p:nvGrpSpPr>
        <p:grpSpPr>
          <a:xfrm>
            <a:off x="5404004" y="6508841"/>
            <a:ext cx="2814758" cy="2358521"/>
            <a:chOff x="0" y="-152426"/>
            <a:chExt cx="3753011" cy="3144694"/>
          </a:xfrm>
        </p:grpSpPr>
        <p:grpSp>
          <p:nvGrpSpPr>
            <p:cNvPr id="317" name="Google Shape;317;p6"/>
            <p:cNvGrpSpPr/>
            <p:nvPr/>
          </p:nvGrpSpPr>
          <p:grpSpPr>
            <a:xfrm>
              <a:off x="0" y="536130"/>
              <a:ext cx="3753011" cy="2456138"/>
              <a:chOff x="0" y="-28575"/>
              <a:chExt cx="703569" cy="460447"/>
            </a:xfrm>
          </p:grpSpPr>
          <p:sp>
            <p:nvSpPr>
              <p:cNvPr id="318" name="Google Shape;318;p6"/>
              <p:cNvSpPr/>
              <p:nvPr/>
            </p:nvSpPr>
            <p:spPr>
              <a:xfrm>
                <a:off x="0" y="0"/>
                <a:ext cx="703569" cy="431872"/>
              </a:xfrm>
              <a:custGeom>
                <a:rect b="b" l="l" r="r" t="t"/>
                <a:pathLst>
                  <a:path extrusionOk="0" h="431872" w="703569">
                    <a:moveTo>
                      <a:pt x="41257" y="0"/>
                    </a:moveTo>
                    <a:lnTo>
                      <a:pt x="662312" y="0"/>
                    </a:lnTo>
                    <a:cubicBezTo>
                      <a:pt x="685097" y="0"/>
                      <a:pt x="703569" y="18471"/>
                      <a:pt x="703569" y="41257"/>
                    </a:cubicBezTo>
                    <a:lnTo>
                      <a:pt x="703569" y="390615"/>
                    </a:lnTo>
                    <a:cubicBezTo>
                      <a:pt x="703569" y="413400"/>
                      <a:pt x="685097" y="431872"/>
                      <a:pt x="662312" y="431872"/>
                    </a:cubicBezTo>
                    <a:lnTo>
                      <a:pt x="41257" y="431872"/>
                    </a:lnTo>
                    <a:cubicBezTo>
                      <a:pt x="18471" y="431872"/>
                      <a:pt x="0" y="413400"/>
                      <a:pt x="0" y="390615"/>
                    </a:cubicBezTo>
                    <a:lnTo>
                      <a:pt x="0" y="41257"/>
                    </a:lnTo>
                    <a:cubicBezTo>
                      <a:pt x="0" y="18471"/>
                      <a:pt x="18471" y="0"/>
                      <a:pt x="41257" y="0"/>
                    </a:cubicBezTo>
                    <a:close/>
                  </a:path>
                </a:pathLst>
              </a:custGeom>
              <a:solidFill>
                <a:srgbClr val="3C93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6"/>
              <p:cNvSpPr txBox="1"/>
              <p:nvPr/>
            </p:nvSpPr>
            <p:spPr>
              <a:xfrm>
                <a:off x="0" y="-28575"/>
                <a:ext cx="703569" cy="460447"/>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20" name="Google Shape;320;p6"/>
            <p:cNvGrpSpPr/>
            <p:nvPr/>
          </p:nvGrpSpPr>
          <p:grpSpPr>
            <a:xfrm>
              <a:off x="76967" y="-152426"/>
              <a:ext cx="3599077" cy="3049486"/>
              <a:chOff x="0" y="-28575"/>
              <a:chExt cx="674711" cy="571681"/>
            </a:xfrm>
          </p:grpSpPr>
          <p:sp>
            <p:nvSpPr>
              <p:cNvPr id="321" name="Google Shape;321;p6"/>
              <p:cNvSpPr/>
              <p:nvPr/>
            </p:nvSpPr>
            <p:spPr>
              <a:xfrm>
                <a:off x="0" y="0"/>
                <a:ext cx="674711" cy="543106"/>
              </a:xfrm>
              <a:custGeom>
                <a:rect b="b" l="l" r="r" t="t"/>
                <a:pathLst>
                  <a:path extrusionOk="0" h="543106" w="674711">
                    <a:moveTo>
                      <a:pt x="43022" y="0"/>
                    </a:moveTo>
                    <a:lnTo>
                      <a:pt x="631689" y="0"/>
                    </a:lnTo>
                    <a:cubicBezTo>
                      <a:pt x="643099" y="0"/>
                      <a:pt x="654042" y="4533"/>
                      <a:pt x="662110" y="12601"/>
                    </a:cubicBezTo>
                    <a:cubicBezTo>
                      <a:pt x="670178" y="20669"/>
                      <a:pt x="674711" y="31612"/>
                      <a:pt x="674711" y="43022"/>
                    </a:cubicBezTo>
                    <a:lnTo>
                      <a:pt x="674711" y="500084"/>
                    </a:lnTo>
                    <a:cubicBezTo>
                      <a:pt x="674711" y="523844"/>
                      <a:pt x="655450" y="543106"/>
                      <a:pt x="631689" y="543106"/>
                    </a:cubicBezTo>
                    <a:lnTo>
                      <a:pt x="43022" y="543106"/>
                    </a:lnTo>
                    <a:cubicBezTo>
                      <a:pt x="31612" y="543106"/>
                      <a:pt x="20669" y="538573"/>
                      <a:pt x="12601" y="530505"/>
                    </a:cubicBezTo>
                    <a:cubicBezTo>
                      <a:pt x="4533" y="522437"/>
                      <a:pt x="0" y="511494"/>
                      <a:pt x="0" y="500084"/>
                    </a:cubicBezTo>
                    <a:lnTo>
                      <a:pt x="0" y="43022"/>
                    </a:lnTo>
                    <a:cubicBezTo>
                      <a:pt x="0" y="19261"/>
                      <a:pt x="19261" y="0"/>
                      <a:pt x="430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6"/>
              <p:cNvSpPr txBox="1"/>
              <p:nvPr/>
            </p:nvSpPr>
            <p:spPr>
              <a:xfrm>
                <a:off x="0" y="-28575"/>
                <a:ext cx="674711" cy="571681"/>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323" name="Google Shape;323;p6"/>
          <p:cNvGrpSpPr/>
          <p:nvPr/>
        </p:nvGrpSpPr>
        <p:grpSpPr>
          <a:xfrm>
            <a:off x="6116788" y="5743713"/>
            <a:ext cx="1389190" cy="1405470"/>
            <a:chOff x="0" y="-9525"/>
            <a:chExt cx="812800" cy="822325"/>
          </a:xfrm>
        </p:grpSpPr>
        <p:sp>
          <p:nvSpPr>
            <p:cNvPr id="324" name="Google Shape;324;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3C93DF"/>
            </a:solid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6"/>
            <p:cNvSpPr txBox="1"/>
            <p:nvPr/>
          </p:nvSpPr>
          <p:spPr>
            <a:xfrm>
              <a:off x="76200" y="-9525"/>
              <a:ext cx="660400" cy="746125"/>
            </a:xfrm>
            <a:prstGeom prst="rect">
              <a:avLst/>
            </a:prstGeom>
            <a:noFill/>
            <a:ln>
              <a:noFill/>
            </a:ln>
          </p:spPr>
          <p:txBody>
            <a:bodyPr anchorCtr="0" anchor="ctr" bIns="0" lIns="0" spcFirstLastPara="1" rIns="0" wrap="square" tIns="0">
              <a:noAutofit/>
            </a:bodyPr>
            <a:lstStyle/>
            <a:p>
              <a:pPr indent="0" lvl="0" marL="0" marR="0" rtl="0" algn="ctr">
                <a:lnSpc>
                  <a:spcPct val="140009"/>
                </a:lnSpc>
                <a:spcBef>
                  <a:spcPts val="0"/>
                </a:spcBef>
                <a:spcAft>
                  <a:spcPts val="0"/>
                </a:spcAft>
                <a:buNone/>
              </a:pPr>
              <a:r>
                <a:rPr b="0" i="0" lang="en-US" sz="4099" u="none" cap="none" strike="noStrike">
                  <a:solidFill>
                    <a:srgbClr val="FFFFFF"/>
                  </a:solidFill>
                  <a:latin typeface="Public Sans"/>
                  <a:ea typeface="Public Sans"/>
                  <a:cs typeface="Public Sans"/>
                  <a:sym typeface="Public Sans"/>
                </a:rPr>
                <a:t>7°</a:t>
              </a:r>
              <a:endParaRPr/>
            </a:p>
          </p:txBody>
        </p:sp>
      </p:grpSp>
      <p:grpSp>
        <p:nvGrpSpPr>
          <p:cNvPr id="326" name="Google Shape;326;p6"/>
          <p:cNvGrpSpPr/>
          <p:nvPr/>
        </p:nvGrpSpPr>
        <p:grpSpPr>
          <a:xfrm>
            <a:off x="9093041" y="6508841"/>
            <a:ext cx="2814758" cy="2358521"/>
            <a:chOff x="0" y="-152426"/>
            <a:chExt cx="3753011" cy="3144694"/>
          </a:xfrm>
        </p:grpSpPr>
        <p:grpSp>
          <p:nvGrpSpPr>
            <p:cNvPr id="327" name="Google Shape;327;p6"/>
            <p:cNvGrpSpPr/>
            <p:nvPr/>
          </p:nvGrpSpPr>
          <p:grpSpPr>
            <a:xfrm>
              <a:off x="0" y="536130"/>
              <a:ext cx="3753011" cy="2456138"/>
              <a:chOff x="0" y="-28575"/>
              <a:chExt cx="703569" cy="460447"/>
            </a:xfrm>
          </p:grpSpPr>
          <p:sp>
            <p:nvSpPr>
              <p:cNvPr id="328" name="Google Shape;328;p6"/>
              <p:cNvSpPr/>
              <p:nvPr/>
            </p:nvSpPr>
            <p:spPr>
              <a:xfrm>
                <a:off x="0" y="0"/>
                <a:ext cx="703569" cy="431872"/>
              </a:xfrm>
              <a:custGeom>
                <a:rect b="b" l="l" r="r" t="t"/>
                <a:pathLst>
                  <a:path extrusionOk="0" h="431872" w="703569">
                    <a:moveTo>
                      <a:pt x="41257" y="0"/>
                    </a:moveTo>
                    <a:lnTo>
                      <a:pt x="662312" y="0"/>
                    </a:lnTo>
                    <a:cubicBezTo>
                      <a:pt x="685097" y="0"/>
                      <a:pt x="703569" y="18471"/>
                      <a:pt x="703569" y="41257"/>
                    </a:cubicBezTo>
                    <a:lnTo>
                      <a:pt x="703569" y="390615"/>
                    </a:lnTo>
                    <a:cubicBezTo>
                      <a:pt x="703569" y="413400"/>
                      <a:pt x="685097" y="431872"/>
                      <a:pt x="662312" y="431872"/>
                    </a:cubicBezTo>
                    <a:lnTo>
                      <a:pt x="41257" y="431872"/>
                    </a:lnTo>
                    <a:cubicBezTo>
                      <a:pt x="18471" y="431872"/>
                      <a:pt x="0" y="413400"/>
                      <a:pt x="0" y="390615"/>
                    </a:cubicBezTo>
                    <a:lnTo>
                      <a:pt x="0" y="41257"/>
                    </a:lnTo>
                    <a:cubicBezTo>
                      <a:pt x="0" y="18471"/>
                      <a:pt x="18471" y="0"/>
                      <a:pt x="41257" y="0"/>
                    </a:cubicBezTo>
                    <a:close/>
                  </a:path>
                </a:pathLst>
              </a:custGeom>
              <a:solidFill>
                <a:srgbClr val="3C93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6"/>
              <p:cNvSpPr txBox="1"/>
              <p:nvPr/>
            </p:nvSpPr>
            <p:spPr>
              <a:xfrm>
                <a:off x="0" y="-28575"/>
                <a:ext cx="703569" cy="460447"/>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30" name="Google Shape;330;p6"/>
            <p:cNvGrpSpPr/>
            <p:nvPr/>
          </p:nvGrpSpPr>
          <p:grpSpPr>
            <a:xfrm>
              <a:off x="76967" y="-152426"/>
              <a:ext cx="3599077" cy="3049486"/>
              <a:chOff x="0" y="-28575"/>
              <a:chExt cx="674711" cy="571681"/>
            </a:xfrm>
          </p:grpSpPr>
          <p:sp>
            <p:nvSpPr>
              <p:cNvPr id="331" name="Google Shape;331;p6"/>
              <p:cNvSpPr/>
              <p:nvPr/>
            </p:nvSpPr>
            <p:spPr>
              <a:xfrm>
                <a:off x="0" y="0"/>
                <a:ext cx="674711" cy="543106"/>
              </a:xfrm>
              <a:custGeom>
                <a:rect b="b" l="l" r="r" t="t"/>
                <a:pathLst>
                  <a:path extrusionOk="0" h="543106" w="674711">
                    <a:moveTo>
                      <a:pt x="43022" y="0"/>
                    </a:moveTo>
                    <a:lnTo>
                      <a:pt x="631689" y="0"/>
                    </a:lnTo>
                    <a:cubicBezTo>
                      <a:pt x="643099" y="0"/>
                      <a:pt x="654042" y="4533"/>
                      <a:pt x="662110" y="12601"/>
                    </a:cubicBezTo>
                    <a:cubicBezTo>
                      <a:pt x="670178" y="20669"/>
                      <a:pt x="674711" y="31612"/>
                      <a:pt x="674711" y="43022"/>
                    </a:cubicBezTo>
                    <a:lnTo>
                      <a:pt x="674711" y="500084"/>
                    </a:lnTo>
                    <a:cubicBezTo>
                      <a:pt x="674711" y="523844"/>
                      <a:pt x="655450" y="543106"/>
                      <a:pt x="631689" y="543106"/>
                    </a:cubicBezTo>
                    <a:lnTo>
                      <a:pt x="43022" y="543106"/>
                    </a:lnTo>
                    <a:cubicBezTo>
                      <a:pt x="31612" y="543106"/>
                      <a:pt x="20669" y="538573"/>
                      <a:pt x="12601" y="530505"/>
                    </a:cubicBezTo>
                    <a:cubicBezTo>
                      <a:pt x="4533" y="522437"/>
                      <a:pt x="0" y="511494"/>
                      <a:pt x="0" y="500084"/>
                    </a:cubicBezTo>
                    <a:lnTo>
                      <a:pt x="0" y="43022"/>
                    </a:lnTo>
                    <a:cubicBezTo>
                      <a:pt x="0" y="19261"/>
                      <a:pt x="19261" y="0"/>
                      <a:pt x="430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6"/>
              <p:cNvSpPr txBox="1"/>
              <p:nvPr/>
            </p:nvSpPr>
            <p:spPr>
              <a:xfrm>
                <a:off x="0" y="-28575"/>
                <a:ext cx="674711" cy="571681"/>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333" name="Google Shape;333;p6"/>
          <p:cNvGrpSpPr/>
          <p:nvPr/>
        </p:nvGrpSpPr>
        <p:grpSpPr>
          <a:xfrm>
            <a:off x="9805825" y="5743713"/>
            <a:ext cx="1389190" cy="1405470"/>
            <a:chOff x="0" y="-9525"/>
            <a:chExt cx="812800" cy="822325"/>
          </a:xfrm>
        </p:grpSpPr>
        <p:sp>
          <p:nvSpPr>
            <p:cNvPr id="334" name="Google Shape;334;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3C93DF"/>
            </a:solid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6"/>
            <p:cNvSpPr txBox="1"/>
            <p:nvPr/>
          </p:nvSpPr>
          <p:spPr>
            <a:xfrm>
              <a:off x="76200" y="-9525"/>
              <a:ext cx="660400" cy="746125"/>
            </a:xfrm>
            <a:prstGeom prst="rect">
              <a:avLst/>
            </a:prstGeom>
            <a:noFill/>
            <a:ln>
              <a:noFill/>
            </a:ln>
          </p:spPr>
          <p:txBody>
            <a:bodyPr anchorCtr="0" anchor="ctr" bIns="0" lIns="0" spcFirstLastPara="1" rIns="0" wrap="square" tIns="0">
              <a:noAutofit/>
            </a:bodyPr>
            <a:lstStyle/>
            <a:p>
              <a:pPr indent="0" lvl="0" marL="0" marR="0" rtl="0" algn="ctr">
                <a:lnSpc>
                  <a:spcPct val="140009"/>
                </a:lnSpc>
                <a:spcBef>
                  <a:spcPts val="0"/>
                </a:spcBef>
                <a:spcAft>
                  <a:spcPts val="0"/>
                </a:spcAft>
                <a:buNone/>
              </a:pPr>
              <a:r>
                <a:rPr b="1" i="0" lang="en-US" sz="4099" u="none" cap="none" strike="noStrike">
                  <a:solidFill>
                    <a:srgbClr val="FFFFFF"/>
                  </a:solidFill>
                  <a:latin typeface="Public Sans"/>
                  <a:ea typeface="Public Sans"/>
                  <a:cs typeface="Public Sans"/>
                  <a:sym typeface="Public Sans"/>
                </a:rPr>
                <a:t>6°</a:t>
              </a:r>
              <a:endParaRPr/>
            </a:p>
          </p:txBody>
        </p:sp>
      </p:grpSp>
      <p:grpSp>
        <p:nvGrpSpPr>
          <p:cNvPr id="336" name="Google Shape;336;p6"/>
          <p:cNvGrpSpPr/>
          <p:nvPr/>
        </p:nvGrpSpPr>
        <p:grpSpPr>
          <a:xfrm>
            <a:off x="12782078" y="6508841"/>
            <a:ext cx="2814758" cy="2358521"/>
            <a:chOff x="0" y="-152426"/>
            <a:chExt cx="3753011" cy="3144694"/>
          </a:xfrm>
        </p:grpSpPr>
        <p:grpSp>
          <p:nvGrpSpPr>
            <p:cNvPr id="337" name="Google Shape;337;p6"/>
            <p:cNvGrpSpPr/>
            <p:nvPr/>
          </p:nvGrpSpPr>
          <p:grpSpPr>
            <a:xfrm>
              <a:off x="0" y="536130"/>
              <a:ext cx="3753011" cy="2456138"/>
              <a:chOff x="0" y="-28575"/>
              <a:chExt cx="703569" cy="460447"/>
            </a:xfrm>
          </p:grpSpPr>
          <p:sp>
            <p:nvSpPr>
              <p:cNvPr id="338" name="Google Shape;338;p6"/>
              <p:cNvSpPr/>
              <p:nvPr/>
            </p:nvSpPr>
            <p:spPr>
              <a:xfrm>
                <a:off x="0" y="0"/>
                <a:ext cx="703569" cy="431872"/>
              </a:xfrm>
              <a:custGeom>
                <a:rect b="b" l="l" r="r" t="t"/>
                <a:pathLst>
                  <a:path extrusionOk="0" h="431872" w="703569">
                    <a:moveTo>
                      <a:pt x="41257" y="0"/>
                    </a:moveTo>
                    <a:lnTo>
                      <a:pt x="662312" y="0"/>
                    </a:lnTo>
                    <a:cubicBezTo>
                      <a:pt x="685097" y="0"/>
                      <a:pt x="703569" y="18471"/>
                      <a:pt x="703569" y="41257"/>
                    </a:cubicBezTo>
                    <a:lnTo>
                      <a:pt x="703569" y="390615"/>
                    </a:lnTo>
                    <a:cubicBezTo>
                      <a:pt x="703569" y="413400"/>
                      <a:pt x="685097" y="431872"/>
                      <a:pt x="662312" y="431872"/>
                    </a:cubicBezTo>
                    <a:lnTo>
                      <a:pt x="41257" y="431872"/>
                    </a:lnTo>
                    <a:cubicBezTo>
                      <a:pt x="18471" y="431872"/>
                      <a:pt x="0" y="413400"/>
                      <a:pt x="0" y="390615"/>
                    </a:cubicBezTo>
                    <a:lnTo>
                      <a:pt x="0" y="41257"/>
                    </a:lnTo>
                    <a:cubicBezTo>
                      <a:pt x="0" y="18471"/>
                      <a:pt x="18471" y="0"/>
                      <a:pt x="41257" y="0"/>
                    </a:cubicBezTo>
                    <a:close/>
                  </a:path>
                </a:pathLst>
              </a:custGeom>
              <a:solidFill>
                <a:srgbClr val="3C93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6"/>
              <p:cNvSpPr txBox="1"/>
              <p:nvPr/>
            </p:nvSpPr>
            <p:spPr>
              <a:xfrm>
                <a:off x="0" y="-28575"/>
                <a:ext cx="703569" cy="460447"/>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40" name="Google Shape;340;p6"/>
            <p:cNvGrpSpPr/>
            <p:nvPr/>
          </p:nvGrpSpPr>
          <p:grpSpPr>
            <a:xfrm>
              <a:off x="76967" y="-152426"/>
              <a:ext cx="3599077" cy="3049486"/>
              <a:chOff x="0" y="-28575"/>
              <a:chExt cx="674711" cy="571681"/>
            </a:xfrm>
          </p:grpSpPr>
          <p:sp>
            <p:nvSpPr>
              <p:cNvPr id="341" name="Google Shape;341;p6"/>
              <p:cNvSpPr/>
              <p:nvPr/>
            </p:nvSpPr>
            <p:spPr>
              <a:xfrm>
                <a:off x="0" y="0"/>
                <a:ext cx="674711" cy="543106"/>
              </a:xfrm>
              <a:custGeom>
                <a:rect b="b" l="l" r="r" t="t"/>
                <a:pathLst>
                  <a:path extrusionOk="0" h="543106" w="674711">
                    <a:moveTo>
                      <a:pt x="43022" y="0"/>
                    </a:moveTo>
                    <a:lnTo>
                      <a:pt x="631689" y="0"/>
                    </a:lnTo>
                    <a:cubicBezTo>
                      <a:pt x="643099" y="0"/>
                      <a:pt x="654042" y="4533"/>
                      <a:pt x="662110" y="12601"/>
                    </a:cubicBezTo>
                    <a:cubicBezTo>
                      <a:pt x="670178" y="20669"/>
                      <a:pt x="674711" y="31612"/>
                      <a:pt x="674711" y="43022"/>
                    </a:cubicBezTo>
                    <a:lnTo>
                      <a:pt x="674711" y="500084"/>
                    </a:lnTo>
                    <a:cubicBezTo>
                      <a:pt x="674711" y="523844"/>
                      <a:pt x="655450" y="543106"/>
                      <a:pt x="631689" y="543106"/>
                    </a:cubicBezTo>
                    <a:lnTo>
                      <a:pt x="43022" y="543106"/>
                    </a:lnTo>
                    <a:cubicBezTo>
                      <a:pt x="31612" y="543106"/>
                      <a:pt x="20669" y="538573"/>
                      <a:pt x="12601" y="530505"/>
                    </a:cubicBezTo>
                    <a:cubicBezTo>
                      <a:pt x="4533" y="522437"/>
                      <a:pt x="0" y="511494"/>
                      <a:pt x="0" y="500084"/>
                    </a:cubicBezTo>
                    <a:lnTo>
                      <a:pt x="0" y="43022"/>
                    </a:lnTo>
                    <a:cubicBezTo>
                      <a:pt x="0" y="19261"/>
                      <a:pt x="19261" y="0"/>
                      <a:pt x="430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6"/>
              <p:cNvSpPr txBox="1"/>
              <p:nvPr/>
            </p:nvSpPr>
            <p:spPr>
              <a:xfrm>
                <a:off x="0" y="-28575"/>
                <a:ext cx="674711" cy="571681"/>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343" name="Google Shape;343;p6"/>
          <p:cNvGrpSpPr/>
          <p:nvPr/>
        </p:nvGrpSpPr>
        <p:grpSpPr>
          <a:xfrm>
            <a:off x="13494862" y="5743713"/>
            <a:ext cx="1389190" cy="1405470"/>
            <a:chOff x="0" y="-9525"/>
            <a:chExt cx="812800" cy="822325"/>
          </a:xfrm>
        </p:grpSpPr>
        <p:sp>
          <p:nvSpPr>
            <p:cNvPr id="344" name="Google Shape;344;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lnTo>
                    <a:pt x="406400" y="0"/>
                  </a:lnTo>
                  <a:close/>
                </a:path>
              </a:pathLst>
            </a:custGeom>
            <a:solidFill>
              <a:srgbClr val="3C93DF"/>
            </a:solid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6"/>
            <p:cNvSpPr txBox="1"/>
            <p:nvPr/>
          </p:nvSpPr>
          <p:spPr>
            <a:xfrm>
              <a:off x="76200" y="-9525"/>
              <a:ext cx="660400" cy="746125"/>
            </a:xfrm>
            <a:prstGeom prst="rect">
              <a:avLst/>
            </a:prstGeom>
            <a:noFill/>
            <a:ln>
              <a:noFill/>
            </a:ln>
          </p:spPr>
          <p:txBody>
            <a:bodyPr anchorCtr="0" anchor="ctr" bIns="0" lIns="0" spcFirstLastPara="1" rIns="0" wrap="square" tIns="0">
              <a:noAutofit/>
            </a:bodyPr>
            <a:lstStyle/>
            <a:p>
              <a:pPr indent="0" lvl="0" marL="0" marR="0" rtl="0" algn="ctr">
                <a:lnSpc>
                  <a:spcPct val="140000"/>
                </a:lnSpc>
                <a:spcBef>
                  <a:spcPts val="0"/>
                </a:spcBef>
                <a:spcAft>
                  <a:spcPts val="0"/>
                </a:spcAft>
                <a:buNone/>
              </a:pPr>
              <a:r>
                <a:rPr b="1" i="0" lang="en-US" sz="4100" u="none" cap="none" strike="noStrike">
                  <a:solidFill>
                    <a:srgbClr val="FFFFFF"/>
                  </a:solidFill>
                  <a:latin typeface="Public Sans"/>
                  <a:ea typeface="Public Sans"/>
                  <a:cs typeface="Public Sans"/>
                  <a:sym typeface="Public Sans"/>
                </a:rPr>
                <a:t>5°</a:t>
              </a:r>
              <a:endParaRPr/>
            </a:p>
          </p:txBody>
        </p:sp>
      </p:grpSp>
      <p:sp>
        <p:nvSpPr>
          <p:cNvPr id="346" name="Google Shape;346;p6"/>
          <p:cNvSpPr txBox="1"/>
          <p:nvPr/>
        </p:nvSpPr>
        <p:spPr>
          <a:xfrm>
            <a:off x="1884037" y="3948947"/>
            <a:ext cx="2476386" cy="1590587"/>
          </a:xfrm>
          <a:prstGeom prst="rect">
            <a:avLst/>
          </a:prstGeom>
          <a:noFill/>
          <a:ln>
            <a:noFill/>
          </a:ln>
        </p:spPr>
        <p:txBody>
          <a:bodyPr anchorCtr="0" anchor="t" bIns="0" lIns="0" spcFirstLastPara="1" rIns="0" wrap="square" tIns="0">
            <a:spAutoFit/>
          </a:bodyPr>
          <a:lstStyle/>
          <a:p>
            <a:pPr indent="0" lvl="1" marL="0" marR="0" rtl="0" algn="ctr">
              <a:lnSpc>
                <a:spcPct val="139991"/>
              </a:lnSpc>
              <a:spcBef>
                <a:spcPts val="0"/>
              </a:spcBef>
              <a:spcAft>
                <a:spcPts val="0"/>
              </a:spcAft>
              <a:buNone/>
            </a:pPr>
            <a:r>
              <a:rPr b="1" i="0" lang="en-US" sz="2253" u="none" cap="none" strike="noStrike">
                <a:solidFill>
                  <a:srgbClr val="000940"/>
                </a:solidFill>
                <a:latin typeface="Public Sans"/>
                <a:ea typeface="Public Sans"/>
                <a:cs typeface="Public Sans"/>
                <a:sym typeface="Public Sans"/>
              </a:rPr>
              <a:t>Recolección y etiquetado de datos mediante scraping</a:t>
            </a:r>
            <a:r>
              <a:rPr b="0" i="0" lang="en-US" sz="2253" u="none" cap="none" strike="noStrike">
                <a:solidFill>
                  <a:srgbClr val="000940"/>
                </a:solidFill>
                <a:latin typeface="Public Sans"/>
                <a:ea typeface="Public Sans"/>
                <a:cs typeface="Public Sans"/>
                <a:sym typeface="Public Sans"/>
              </a:rPr>
              <a:t>.</a:t>
            </a:r>
            <a:endParaRPr/>
          </a:p>
        </p:txBody>
      </p:sp>
      <p:sp>
        <p:nvSpPr>
          <p:cNvPr id="347" name="Google Shape;347;p6"/>
          <p:cNvSpPr txBox="1"/>
          <p:nvPr/>
        </p:nvSpPr>
        <p:spPr>
          <a:xfrm>
            <a:off x="1537620" y="1304967"/>
            <a:ext cx="8313350" cy="880932"/>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5080" u="none" cap="none" strike="noStrike">
                <a:solidFill>
                  <a:srgbClr val="FFFFFF"/>
                </a:solidFill>
                <a:latin typeface="Arial"/>
                <a:ea typeface="Arial"/>
                <a:cs typeface="Arial"/>
                <a:sym typeface="Arial"/>
              </a:rPr>
              <a:t>Plan del Proyecto</a:t>
            </a:r>
            <a:endParaRPr/>
          </a:p>
        </p:txBody>
      </p:sp>
      <p:sp>
        <p:nvSpPr>
          <p:cNvPr id="348" name="Google Shape;348;p6"/>
          <p:cNvSpPr txBox="1"/>
          <p:nvPr/>
        </p:nvSpPr>
        <p:spPr>
          <a:xfrm>
            <a:off x="5568905" y="3939422"/>
            <a:ext cx="2647836" cy="1526452"/>
          </a:xfrm>
          <a:prstGeom prst="rect">
            <a:avLst/>
          </a:prstGeom>
          <a:noFill/>
          <a:ln>
            <a:noFill/>
          </a:ln>
        </p:spPr>
        <p:txBody>
          <a:bodyPr anchorCtr="0" anchor="t" bIns="0" lIns="0" spcFirstLastPara="1" rIns="0" wrap="square" tIns="0">
            <a:spAutoFit/>
          </a:bodyPr>
          <a:lstStyle/>
          <a:p>
            <a:pPr indent="0" lvl="1" marL="0" marR="0" rtl="0" algn="ctr">
              <a:lnSpc>
                <a:spcPct val="139990"/>
              </a:lnSpc>
              <a:spcBef>
                <a:spcPts val="0"/>
              </a:spcBef>
              <a:spcAft>
                <a:spcPts val="0"/>
              </a:spcAft>
              <a:buNone/>
            </a:pPr>
            <a:r>
              <a:rPr b="1" i="0" lang="en-US" sz="2153" u="none" cap="none" strike="noStrike">
                <a:solidFill>
                  <a:srgbClr val="000940"/>
                </a:solidFill>
                <a:latin typeface="Public Sans"/>
                <a:ea typeface="Public Sans"/>
                <a:cs typeface="Public Sans"/>
                <a:sym typeface="Public Sans"/>
              </a:rPr>
              <a:t>Preparación de los datos para entrenamiento, validación y prueba</a:t>
            </a:r>
            <a:endParaRPr/>
          </a:p>
        </p:txBody>
      </p:sp>
      <p:sp>
        <p:nvSpPr>
          <p:cNvPr id="349" name="Google Shape;349;p6"/>
          <p:cNvSpPr txBox="1"/>
          <p:nvPr/>
        </p:nvSpPr>
        <p:spPr>
          <a:xfrm>
            <a:off x="9093041" y="3948947"/>
            <a:ext cx="2814758" cy="1920787"/>
          </a:xfrm>
          <a:prstGeom prst="rect">
            <a:avLst/>
          </a:prstGeom>
          <a:noFill/>
          <a:ln>
            <a:noFill/>
          </a:ln>
        </p:spPr>
        <p:txBody>
          <a:bodyPr anchorCtr="0" anchor="t" bIns="0" lIns="0" spcFirstLastPara="1" rIns="0" wrap="square" tIns="0">
            <a:spAutoFit/>
          </a:bodyPr>
          <a:lstStyle/>
          <a:p>
            <a:pPr indent="0" lvl="0" marL="0" marR="0" rtl="0" algn="ctr">
              <a:lnSpc>
                <a:spcPct val="139988"/>
              </a:lnSpc>
              <a:spcBef>
                <a:spcPts val="0"/>
              </a:spcBef>
              <a:spcAft>
                <a:spcPts val="0"/>
              </a:spcAft>
              <a:buNone/>
            </a:pPr>
            <a:r>
              <a:rPr b="1" i="0" lang="en-US" sz="1753" u="none" cap="none" strike="noStrike">
                <a:solidFill>
                  <a:srgbClr val="000940"/>
                </a:solidFill>
                <a:latin typeface="Public Sans"/>
                <a:ea typeface="Public Sans"/>
                <a:cs typeface="Public Sans"/>
                <a:sym typeface="Public Sans"/>
              </a:rPr>
              <a:t>Construcción y entrenamiento de un modelo de redes neuronales convolucionales (CNN).</a:t>
            </a:r>
            <a:endParaRPr/>
          </a:p>
          <a:p>
            <a:pPr indent="0" lvl="0" marL="0" marR="0" rtl="0" algn="ctr">
              <a:lnSpc>
                <a:spcPct val="179920"/>
              </a:lnSpc>
              <a:spcBef>
                <a:spcPts val="0"/>
              </a:spcBef>
              <a:spcAft>
                <a:spcPts val="0"/>
              </a:spcAft>
              <a:buNone/>
            </a:pPr>
            <a:r>
              <a:t/>
            </a:r>
            <a:endParaRPr b="1" i="0" sz="1753" u="none" cap="none" strike="noStrike">
              <a:solidFill>
                <a:srgbClr val="000940"/>
              </a:solidFill>
              <a:latin typeface="Public Sans"/>
              <a:ea typeface="Public Sans"/>
              <a:cs typeface="Public Sans"/>
              <a:sym typeface="Public Sans"/>
            </a:endParaRPr>
          </a:p>
        </p:txBody>
      </p:sp>
      <p:sp>
        <p:nvSpPr>
          <p:cNvPr id="350" name="Google Shape;350;p6"/>
          <p:cNvSpPr txBox="1"/>
          <p:nvPr/>
        </p:nvSpPr>
        <p:spPr>
          <a:xfrm>
            <a:off x="12951148" y="3948947"/>
            <a:ext cx="2476386" cy="1216572"/>
          </a:xfrm>
          <a:prstGeom prst="rect">
            <a:avLst/>
          </a:prstGeom>
          <a:noFill/>
          <a:ln>
            <a:noFill/>
          </a:ln>
        </p:spPr>
        <p:txBody>
          <a:bodyPr anchorCtr="0" anchor="t" bIns="0" lIns="0" spcFirstLastPara="1" rIns="0" wrap="square" tIns="0">
            <a:spAutoFit/>
          </a:bodyPr>
          <a:lstStyle/>
          <a:p>
            <a:pPr indent="0" lvl="1" marL="0" marR="0" rtl="0" algn="ctr">
              <a:lnSpc>
                <a:spcPct val="139991"/>
              </a:lnSpc>
              <a:spcBef>
                <a:spcPts val="0"/>
              </a:spcBef>
              <a:spcAft>
                <a:spcPts val="0"/>
              </a:spcAft>
              <a:buNone/>
            </a:pPr>
            <a:r>
              <a:rPr b="1" i="0" lang="en-US" sz="2353" u="none" cap="none" strike="noStrike">
                <a:solidFill>
                  <a:srgbClr val="000940"/>
                </a:solidFill>
                <a:latin typeface="Public Sans"/>
                <a:ea typeface="Public Sans"/>
                <a:cs typeface="Public Sans"/>
                <a:sym typeface="Public Sans"/>
              </a:rPr>
              <a:t>Evaluación del modelo y optimización.</a:t>
            </a:r>
            <a:endParaRPr/>
          </a:p>
        </p:txBody>
      </p:sp>
      <p:sp>
        <p:nvSpPr>
          <p:cNvPr id="351" name="Google Shape;351;p6"/>
          <p:cNvSpPr txBox="1"/>
          <p:nvPr/>
        </p:nvSpPr>
        <p:spPr>
          <a:xfrm>
            <a:off x="1884037" y="7208716"/>
            <a:ext cx="2476386" cy="1422947"/>
          </a:xfrm>
          <a:prstGeom prst="rect">
            <a:avLst/>
          </a:prstGeom>
          <a:noFill/>
          <a:ln>
            <a:noFill/>
          </a:ln>
        </p:spPr>
        <p:txBody>
          <a:bodyPr anchorCtr="0" anchor="t" bIns="0" lIns="0" spcFirstLastPara="1" rIns="0" wrap="square" tIns="0">
            <a:spAutoFit/>
          </a:bodyPr>
          <a:lstStyle/>
          <a:p>
            <a:pPr indent="0" lvl="1" marL="0" marR="0" rtl="0" algn="ctr">
              <a:lnSpc>
                <a:spcPct val="139985"/>
              </a:lnSpc>
              <a:spcBef>
                <a:spcPts val="0"/>
              </a:spcBef>
              <a:spcAft>
                <a:spcPts val="0"/>
              </a:spcAft>
              <a:buNone/>
            </a:pPr>
            <a:r>
              <a:rPr b="0" i="0" lang="en-US" sz="1353" u="none" cap="none" strike="noStrike">
                <a:solidFill>
                  <a:srgbClr val="000940"/>
                </a:solidFill>
                <a:latin typeface="Public Sans"/>
                <a:ea typeface="Public Sans"/>
                <a:cs typeface="Public Sans"/>
                <a:sym typeface="Public Sans"/>
              </a:rPr>
              <a:t>Lorem ipsum dolor sit amet, sodales consectetur placerat adipiscing elit. Nunc ut et nisl molestie viverra quis in sem. Sit vestibulum placerat sodales velit nisl quis in.</a:t>
            </a:r>
            <a:endParaRPr/>
          </a:p>
        </p:txBody>
      </p:sp>
      <p:sp>
        <p:nvSpPr>
          <p:cNvPr id="352" name="Google Shape;352;p6"/>
          <p:cNvSpPr txBox="1"/>
          <p:nvPr/>
        </p:nvSpPr>
        <p:spPr>
          <a:xfrm>
            <a:off x="5568905" y="7180141"/>
            <a:ext cx="2476386" cy="439968"/>
          </a:xfrm>
          <a:prstGeom prst="rect">
            <a:avLst/>
          </a:prstGeom>
          <a:noFill/>
          <a:ln>
            <a:noFill/>
          </a:ln>
        </p:spPr>
        <p:txBody>
          <a:bodyPr anchorCtr="0" anchor="t" bIns="0" lIns="0" spcFirstLastPara="1" rIns="0" wrap="square" tIns="0">
            <a:spAutoFit/>
          </a:bodyPr>
          <a:lstStyle/>
          <a:p>
            <a:pPr indent="0" lvl="1" marL="0" marR="0" rtl="0" algn="ctr">
              <a:lnSpc>
                <a:spcPct val="139992"/>
              </a:lnSpc>
              <a:spcBef>
                <a:spcPts val="0"/>
              </a:spcBef>
              <a:spcAft>
                <a:spcPts val="0"/>
              </a:spcAft>
              <a:buNone/>
            </a:pPr>
            <a:r>
              <a:rPr b="0" i="0" lang="en-US" sz="2553" u="none" cap="none" strike="noStrike">
                <a:solidFill>
                  <a:srgbClr val="000940"/>
                </a:solidFill>
                <a:latin typeface="Public Sans"/>
                <a:ea typeface="Public Sans"/>
                <a:cs typeface="Public Sans"/>
                <a:sym typeface="Public Sans"/>
              </a:rPr>
              <a:t>Mejora continua</a:t>
            </a:r>
            <a:endParaRPr/>
          </a:p>
        </p:txBody>
      </p:sp>
      <p:sp>
        <p:nvSpPr>
          <p:cNvPr id="353" name="Google Shape;353;p6"/>
          <p:cNvSpPr txBox="1"/>
          <p:nvPr/>
        </p:nvSpPr>
        <p:spPr>
          <a:xfrm>
            <a:off x="9262227" y="7189666"/>
            <a:ext cx="2476386" cy="1216572"/>
          </a:xfrm>
          <a:prstGeom prst="rect">
            <a:avLst/>
          </a:prstGeom>
          <a:noFill/>
          <a:ln>
            <a:noFill/>
          </a:ln>
        </p:spPr>
        <p:txBody>
          <a:bodyPr anchorCtr="0" anchor="t" bIns="0" lIns="0" spcFirstLastPara="1" rIns="0" wrap="square" tIns="0">
            <a:spAutoFit/>
          </a:bodyPr>
          <a:lstStyle/>
          <a:p>
            <a:pPr indent="0" lvl="1" marL="0" marR="0" rtl="0" algn="ctr">
              <a:lnSpc>
                <a:spcPct val="139991"/>
              </a:lnSpc>
              <a:spcBef>
                <a:spcPts val="0"/>
              </a:spcBef>
              <a:spcAft>
                <a:spcPts val="0"/>
              </a:spcAft>
              <a:buNone/>
            </a:pPr>
            <a:r>
              <a:rPr b="1" i="0" lang="en-US" sz="2353" u="none" cap="none" strike="noStrike">
                <a:solidFill>
                  <a:srgbClr val="000940"/>
                </a:solidFill>
                <a:latin typeface="Public Sans"/>
                <a:ea typeface="Public Sans"/>
                <a:cs typeface="Public Sans"/>
                <a:sym typeface="Public Sans"/>
              </a:rPr>
              <a:t>Despliegue y mantenimiento del sistema</a:t>
            </a:r>
            <a:endParaRPr/>
          </a:p>
        </p:txBody>
      </p:sp>
      <p:sp>
        <p:nvSpPr>
          <p:cNvPr id="354" name="Google Shape;354;p6"/>
          <p:cNvSpPr txBox="1"/>
          <p:nvPr/>
        </p:nvSpPr>
        <p:spPr>
          <a:xfrm>
            <a:off x="12951148" y="7189666"/>
            <a:ext cx="2476386" cy="1026707"/>
          </a:xfrm>
          <a:prstGeom prst="rect">
            <a:avLst/>
          </a:prstGeom>
          <a:noFill/>
          <a:ln>
            <a:noFill/>
          </a:ln>
        </p:spPr>
        <p:txBody>
          <a:bodyPr anchorCtr="0" anchor="t" bIns="0" lIns="0" spcFirstLastPara="1" rIns="0" wrap="square" tIns="0">
            <a:spAutoFit/>
          </a:bodyPr>
          <a:lstStyle/>
          <a:p>
            <a:pPr indent="0" lvl="1" marL="0" marR="0" rtl="0" algn="ctr">
              <a:lnSpc>
                <a:spcPct val="139989"/>
              </a:lnSpc>
              <a:spcBef>
                <a:spcPts val="0"/>
              </a:spcBef>
              <a:spcAft>
                <a:spcPts val="0"/>
              </a:spcAft>
              <a:buNone/>
            </a:pPr>
            <a:r>
              <a:rPr b="0" i="0" lang="en-US" sz="1953" u="none" cap="none" strike="noStrike">
                <a:solidFill>
                  <a:srgbClr val="000940"/>
                </a:solidFill>
                <a:latin typeface="Public Sans"/>
                <a:ea typeface="Public Sans"/>
                <a:cs typeface="Public Sans"/>
                <a:sym typeface="Public Sans"/>
              </a:rPr>
              <a:t>I</a:t>
            </a:r>
            <a:r>
              <a:rPr b="1" i="0" lang="en-US" sz="1953" u="none" cap="none" strike="noStrike">
                <a:solidFill>
                  <a:srgbClr val="000940"/>
                </a:solidFill>
                <a:latin typeface="Public Sans"/>
                <a:ea typeface="Public Sans"/>
                <a:cs typeface="Public Sans"/>
                <a:sym typeface="Public Sans"/>
              </a:rPr>
              <a:t>mplementación del modelo en una aplicación móvil.</a:t>
            </a:r>
            <a:endParaRPr/>
          </a:p>
        </p:txBody>
      </p:sp>
      <p:grpSp>
        <p:nvGrpSpPr>
          <p:cNvPr id="355" name="Google Shape;355;p6"/>
          <p:cNvGrpSpPr/>
          <p:nvPr/>
        </p:nvGrpSpPr>
        <p:grpSpPr>
          <a:xfrm>
            <a:off x="1533907" y="5869734"/>
            <a:ext cx="2813079" cy="3389185"/>
            <a:chOff x="-7620" y="0"/>
            <a:chExt cx="5773420" cy="6955790"/>
          </a:xfrm>
        </p:grpSpPr>
        <p:sp>
          <p:nvSpPr>
            <p:cNvPr id="356" name="Google Shape;356;p6"/>
            <p:cNvSpPr/>
            <p:nvPr/>
          </p:nvSpPr>
          <p:spPr>
            <a:xfrm>
              <a:off x="-7620" y="0"/>
              <a:ext cx="5773420" cy="6955790"/>
            </a:xfrm>
            <a:custGeom>
              <a:rect b="b" l="l" r="r" t="t"/>
              <a:pathLst>
                <a:path extrusionOk="0" h="6955790" w="5773420">
                  <a:moveTo>
                    <a:pt x="3972560" y="210820"/>
                  </a:moveTo>
                  <a:cubicBezTo>
                    <a:pt x="3627120" y="71120"/>
                    <a:pt x="3262630" y="0"/>
                    <a:pt x="2887980" y="0"/>
                  </a:cubicBezTo>
                  <a:cubicBezTo>
                    <a:pt x="2513330" y="0"/>
                    <a:pt x="2148840" y="71120"/>
                    <a:pt x="1803400" y="210820"/>
                  </a:cubicBezTo>
                  <a:cubicBezTo>
                    <a:pt x="1446530" y="355600"/>
                    <a:pt x="1125220" y="568960"/>
                    <a:pt x="850900" y="843280"/>
                  </a:cubicBezTo>
                  <a:cubicBezTo>
                    <a:pt x="314960" y="1380490"/>
                    <a:pt x="15240" y="2094230"/>
                    <a:pt x="7620" y="2852420"/>
                  </a:cubicBezTo>
                  <a:cubicBezTo>
                    <a:pt x="0" y="3609340"/>
                    <a:pt x="284480" y="4328160"/>
                    <a:pt x="808990" y="4874260"/>
                  </a:cubicBezTo>
                  <a:lnTo>
                    <a:pt x="807720" y="4875530"/>
                  </a:lnTo>
                  <a:lnTo>
                    <a:pt x="2887980" y="6955790"/>
                  </a:lnTo>
                  <a:lnTo>
                    <a:pt x="4956810" y="4886960"/>
                  </a:lnTo>
                  <a:lnTo>
                    <a:pt x="4955540" y="4885690"/>
                  </a:lnTo>
                  <a:cubicBezTo>
                    <a:pt x="5485130" y="4339590"/>
                    <a:pt x="5773420" y="3620770"/>
                    <a:pt x="5768340" y="2860040"/>
                  </a:cubicBezTo>
                  <a:cubicBezTo>
                    <a:pt x="5763260" y="2098040"/>
                    <a:pt x="5463540" y="1383030"/>
                    <a:pt x="4925060" y="843280"/>
                  </a:cubicBezTo>
                  <a:cubicBezTo>
                    <a:pt x="4649470" y="568960"/>
                    <a:pt x="4329430" y="355600"/>
                    <a:pt x="3972560" y="210820"/>
                  </a:cubicBezTo>
                  <a:close/>
                </a:path>
              </a:pathLst>
            </a:custGeom>
            <a:solidFill>
              <a:srgbClr val="3C93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6"/>
            <p:cNvSpPr/>
            <p:nvPr/>
          </p:nvSpPr>
          <p:spPr>
            <a:xfrm>
              <a:off x="147004" y="265068"/>
              <a:ext cx="5464172" cy="5215345"/>
            </a:xfrm>
            <a:custGeom>
              <a:rect b="b" l="l" r="r" t="t"/>
              <a:pathLst>
                <a:path extrusionOk="0" h="5215345" w="5464172">
                  <a:moveTo>
                    <a:pt x="2732086" y="4172"/>
                  </a:moveTo>
                  <a:cubicBezTo>
                    <a:pt x="1799171" y="0"/>
                    <a:pt x="935332" y="495310"/>
                    <a:pt x="467666" y="1302549"/>
                  </a:cubicBezTo>
                  <a:cubicBezTo>
                    <a:pt x="0" y="2109789"/>
                    <a:pt x="0" y="3105555"/>
                    <a:pt x="467666" y="3912795"/>
                  </a:cubicBezTo>
                  <a:cubicBezTo>
                    <a:pt x="935332" y="4720034"/>
                    <a:pt x="1799171" y="5215344"/>
                    <a:pt x="2732086" y="5211172"/>
                  </a:cubicBezTo>
                  <a:cubicBezTo>
                    <a:pt x="3665001" y="5215344"/>
                    <a:pt x="4528840" y="4720034"/>
                    <a:pt x="4996506" y="3912795"/>
                  </a:cubicBezTo>
                  <a:cubicBezTo>
                    <a:pt x="5464172" y="3105555"/>
                    <a:pt x="5464172" y="2109789"/>
                    <a:pt x="4996506" y="1302549"/>
                  </a:cubicBezTo>
                  <a:cubicBezTo>
                    <a:pt x="4528840" y="495310"/>
                    <a:pt x="3665001" y="0"/>
                    <a:pt x="2732086" y="4172"/>
                  </a:cubicBezTo>
                  <a:close/>
                </a:path>
              </a:pathLst>
            </a:custGeom>
            <a:blipFill rotWithShape="1">
              <a:blip r:embed="rId4">
                <a:alphaModFix/>
              </a:blip>
              <a:stretch>
                <a:fillRect b="0" l="-24664" r="-24664"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940"/>
        </a:solidFill>
      </p:bgPr>
    </p:bg>
    <p:spTree>
      <p:nvGrpSpPr>
        <p:cNvPr id="361" name="Shape 361"/>
        <p:cNvGrpSpPr/>
        <p:nvPr/>
      </p:nvGrpSpPr>
      <p:grpSpPr>
        <a:xfrm>
          <a:off x="0" y="0"/>
          <a:ext cx="0" cy="0"/>
          <a:chOff x="0" y="0"/>
          <a:chExt cx="0" cy="0"/>
        </a:xfrm>
      </p:grpSpPr>
      <p:grpSp>
        <p:nvGrpSpPr>
          <p:cNvPr id="362" name="Google Shape;362;p7"/>
          <p:cNvGrpSpPr/>
          <p:nvPr/>
        </p:nvGrpSpPr>
        <p:grpSpPr>
          <a:xfrm>
            <a:off x="11557546" y="2938845"/>
            <a:ext cx="6384524" cy="6658485"/>
            <a:chOff x="0" y="-38100"/>
            <a:chExt cx="2165720" cy="2258652"/>
          </a:xfrm>
        </p:grpSpPr>
        <p:sp>
          <p:nvSpPr>
            <p:cNvPr id="363" name="Google Shape;363;p7"/>
            <p:cNvSpPr/>
            <p:nvPr/>
          </p:nvSpPr>
          <p:spPr>
            <a:xfrm>
              <a:off x="0" y="0"/>
              <a:ext cx="2165720" cy="2220552"/>
            </a:xfrm>
            <a:custGeom>
              <a:rect b="b" l="l" r="r" t="t"/>
              <a:pathLst>
                <a:path extrusionOk="0" h="2220552" w="2165720">
                  <a:moveTo>
                    <a:pt x="37591" y="0"/>
                  </a:moveTo>
                  <a:lnTo>
                    <a:pt x="2128130" y="0"/>
                  </a:lnTo>
                  <a:cubicBezTo>
                    <a:pt x="2138099" y="0"/>
                    <a:pt x="2147661" y="3960"/>
                    <a:pt x="2154710" y="11010"/>
                  </a:cubicBezTo>
                  <a:cubicBezTo>
                    <a:pt x="2161760" y="18060"/>
                    <a:pt x="2165720" y="27621"/>
                    <a:pt x="2165720" y="37591"/>
                  </a:cubicBezTo>
                  <a:lnTo>
                    <a:pt x="2165720" y="2182961"/>
                  </a:lnTo>
                  <a:cubicBezTo>
                    <a:pt x="2165720" y="2192930"/>
                    <a:pt x="2161760" y="2202492"/>
                    <a:pt x="2154710" y="2209541"/>
                  </a:cubicBezTo>
                  <a:cubicBezTo>
                    <a:pt x="2147661" y="2216591"/>
                    <a:pt x="2138099" y="2220552"/>
                    <a:pt x="2128130" y="2220552"/>
                  </a:cubicBezTo>
                  <a:lnTo>
                    <a:pt x="37591" y="2220552"/>
                  </a:lnTo>
                  <a:cubicBezTo>
                    <a:pt x="27621" y="2220552"/>
                    <a:pt x="18060" y="2216591"/>
                    <a:pt x="11010" y="2209541"/>
                  </a:cubicBezTo>
                  <a:cubicBezTo>
                    <a:pt x="3960" y="2202492"/>
                    <a:pt x="0" y="2192930"/>
                    <a:pt x="0" y="2182961"/>
                  </a:cubicBezTo>
                  <a:lnTo>
                    <a:pt x="0" y="37591"/>
                  </a:lnTo>
                  <a:cubicBezTo>
                    <a:pt x="0" y="27621"/>
                    <a:pt x="3960" y="18060"/>
                    <a:pt x="11010" y="11010"/>
                  </a:cubicBezTo>
                  <a:cubicBezTo>
                    <a:pt x="18060" y="3960"/>
                    <a:pt x="27621" y="0"/>
                    <a:pt x="37591" y="0"/>
                  </a:cubicBezTo>
                  <a:close/>
                </a:path>
              </a:pathLst>
            </a:custGeom>
            <a:solidFill>
              <a:srgbClr val="3C93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7"/>
            <p:cNvSpPr txBox="1"/>
            <p:nvPr/>
          </p:nvSpPr>
          <p:spPr>
            <a:xfrm>
              <a:off x="0" y="-38100"/>
              <a:ext cx="2165720" cy="225865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5" name="Google Shape;365;p7"/>
          <p:cNvGrpSpPr/>
          <p:nvPr/>
        </p:nvGrpSpPr>
        <p:grpSpPr>
          <a:xfrm>
            <a:off x="4232466" y="944461"/>
            <a:ext cx="13185867" cy="8313839"/>
            <a:chOff x="0" y="-28575"/>
            <a:chExt cx="4472831" cy="2820171"/>
          </a:xfrm>
        </p:grpSpPr>
        <p:sp>
          <p:nvSpPr>
            <p:cNvPr id="366" name="Google Shape;366;p7"/>
            <p:cNvSpPr/>
            <p:nvPr/>
          </p:nvSpPr>
          <p:spPr>
            <a:xfrm>
              <a:off x="0" y="0"/>
              <a:ext cx="4472831" cy="2791596"/>
            </a:xfrm>
            <a:custGeom>
              <a:rect b="b" l="l" r="r" t="t"/>
              <a:pathLst>
                <a:path extrusionOk="0" h="2791596" w="4472831">
                  <a:moveTo>
                    <a:pt x="15853" y="0"/>
                  </a:moveTo>
                  <a:lnTo>
                    <a:pt x="4456979" y="0"/>
                  </a:lnTo>
                  <a:cubicBezTo>
                    <a:pt x="4461183" y="0"/>
                    <a:pt x="4465215" y="1670"/>
                    <a:pt x="4468188" y="4643"/>
                  </a:cubicBezTo>
                  <a:cubicBezTo>
                    <a:pt x="4471161" y="7616"/>
                    <a:pt x="4472831" y="11648"/>
                    <a:pt x="4472831" y="15853"/>
                  </a:cubicBezTo>
                  <a:lnTo>
                    <a:pt x="4472831" y="2775743"/>
                  </a:lnTo>
                  <a:cubicBezTo>
                    <a:pt x="4472831" y="2784498"/>
                    <a:pt x="4465734" y="2791596"/>
                    <a:pt x="4456979" y="2791596"/>
                  </a:cubicBezTo>
                  <a:lnTo>
                    <a:pt x="15853" y="2791596"/>
                  </a:lnTo>
                  <a:cubicBezTo>
                    <a:pt x="11648" y="2791596"/>
                    <a:pt x="7616" y="2789926"/>
                    <a:pt x="4643" y="2786953"/>
                  </a:cubicBezTo>
                  <a:cubicBezTo>
                    <a:pt x="1670" y="2783980"/>
                    <a:pt x="0" y="2779948"/>
                    <a:pt x="0" y="2775743"/>
                  </a:cubicBezTo>
                  <a:lnTo>
                    <a:pt x="0" y="15853"/>
                  </a:lnTo>
                  <a:cubicBezTo>
                    <a:pt x="0" y="7098"/>
                    <a:pt x="7098" y="0"/>
                    <a:pt x="158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7"/>
            <p:cNvSpPr txBox="1"/>
            <p:nvPr/>
          </p:nvSpPr>
          <p:spPr>
            <a:xfrm>
              <a:off x="0" y="-28575"/>
              <a:ext cx="4472831" cy="2820171"/>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8" name="Google Shape;368;p7"/>
          <p:cNvGrpSpPr/>
          <p:nvPr/>
        </p:nvGrpSpPr>
        <p:grpSpPr>
          <a:xfrm>
            <a:off x="4578370" y="9485012"/>
            <a:ext cx="4372757" cy="3737474"/>
            <a:chOff x="0" y="-38100"/>
            <a:chExt cx="1483301" cy="1267804"/>
          </a:xfrm>
        </p:grpSpPr>
        <p:sp>
          <p:nvSpPr>
            <p:cNvPr id="369" name="Google Shape;369;p7"/>
            <p:cNvSpPr/>
            <p:nvPr/>
          </p:nvSpPr>
          <p:spPr>
            <a:xfrm>
              <a:off x="0" y="0"/>
              <a:ext cx="1483301" cy="1229704"/>
            </a:xfrm>
            <a:custGeom>
              <a:rect b="b" l="l" r="r" t="t"/>
              <a:pathLst>
                <a:path extrusionOk="0" h="1229704" w="1483301">
                  <a:moveTo>
                    <a:pt x="54885" y="0"/>
                  </a:moveTo>
                  <a:lnTo>
                    <a:pt x="1428416" y="0"/>
                  </a:lnTo>
                  <a:cubicBezTo>
                    <a:pt x="1442972" y="0"/>
                    <a:pt x="1456932" y="5783"/>
                    <a:pt x="1467225" y="16075"/>
                  </a:cubicBezTo>
                  <a:cubicBezTo>
                    <a:pt x="1477518" y="26368"/>
                    <a:pt x="1483301" y="40329"/>
                    <a:pt x="1483301" y="54885"/>
                  </a:cubicBezTo>
                  <a:lnTo>
                    <a:pt x="1483301" y="1174819"/>
                  </a:lnTo>
                  <a:cubicBezTo>
                    <a:pt x="1483301" y="1189375"/>
                    <a:pt x="1477518" y="1203335"/>
                    <a:pt x="1467225" y="1213628"/>
                  </a:cubicBezTo>
                  <a:cubicBezTo>
                    <a:pt x="1456932" y="1223921"/>
                    <a:pt x="1442972" y="1229704"/>
                    <a:pt x="1428416" y="1229704"/>
                  </a:cubicBezTo>
                  <a:lnTo>
                    <a:pt x="54885" y="1229704"/>
                  </a:lnTo>
                  <a:cubicBezTo>
                    <a:pt x="40329" y="1229704"/>
                    <a:pt x="26368" y="1223921"/>
                    <a:pt x="16075" y="1213628"/>
                  </a:cubicBezTo>
                  <a:cubicBezTo>
                    <a:pt x="5783" y="1203335"/>
                    <a:pt x="0" y="1189375"/>
                    <a:pt x="0" y="1174819"/>
                  </a:cubicBezTo>
                  <a:lnTo>
                    <a:pt x="0" y="54885"/>
                  </a:lnTo>
                  <a:cubicBezTo>
                    <a:pt x="0" y="40329"/>
                    <a:pt x="5783" y="26368"/>
                    <a:pt x="16075" y="16075"/>
                  </a:cubicBezTo>
                  <a:cubicBezTo>
                    <a:pt x="26368" y="5783"/>
                    <a:pt x="40329" y="0"/>
                    <a:pt x="54885" y="0"/>
                  </a:cubicBezTo>
                  <a:close/>
                </a:path>
              </a:pathLst>
            </a:custGeom>
            <a:solidFill>
              <a:srgbClr val="3C93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7"/>
            <p:cNvSpPr txBox="1"/>
            <p:nvPr/>
          </p:nvSpPr>
          <p:spPr>
            <a:xfrm>
              <a:off x="0" y="-38100"/>
              <a:ext cx="1483301" cy="126780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71" name="Google Shape;371;p7"/>
          <p:cNvSpPr/>
          <p:nvPr/>
        </p:nvSpPr>
        <p:spPr>
          <a:xfrm>
            <a:off x="0" y="0"/>
            <a:ext cx="6251653" cy="10287000"/>
          </a:xfrm>
          <a:custGeom>
            <a:rect b="b" l="l" r="r" t="t"/>
            <a:pathLst>
              <a:path extrusionOk="0" h="10287000" w="6251653">
                <a:moveTo>
                  <a:pt x="0" y="0"/>
                </a:moveTo>
                <a:lnTo>
                  <a:pt x="6251653" y="0"/>
                </a:lnTo>
                <a:lnTo>
                  <a:pt x="6251653" y="10287000"/>
                </a:lnTo>
                <a:lnTo>
                  <a:pt x="0" y="10287000"/>
                </a:lnTo>
                <a:lnTo>
                  <a:pt x="0" y="0"/>
                </a:lnTo>
                <a:close/>
              </a:path>
            </a:pathLst>
          </a:custGeom>
          <a:blipFill rotWithShape="1">
            <a:blip r:embed="rId3">
              <a:alphaModFix/>
            </a:blip>
            <a:stretch>
              <a:fillRect b="0" l="-92953" r="-99564" t="0"/>
            </a:stretch>
          </a:blipFill>
          <a:ln>
            <a:noFill/>
          </a:ln>
        </p:spPr>
      </p:sp>
      <p:sp>
        <p:nvSpPr>
          <p:cNvPr id="372" name="Google Shape;372;p7"/>
          <p:cNvSpPr txBox="1"/>
          <p:nvPr/>
        </p:nvSpPr>
        <p:spPr>
          <a:xfrm>
            <a:off x="6960920" y="1078649"/>
            <a:ext cx="5730170" cy="1796829"/>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5080" u="none" cap="none" strike="noStrike">
                <a:solidFill>
                  <a:srgbClr val="000940"/>
                </a:solidFill>
                <a:latin typeface="Arial"/>
                <a:ea typeface="Arial"/>
                <a:cs typeface="Arial"/>
                <a:sym typeface="Arial"/>
              </a:rPr>
              <a:t>Entendimiento de los Datos</a:t>
            </a:r>
            <a:endParaRPr/>
          </a:p>
        </p:txBody>
      </p:sp>
      <p:sp>
        <p:nvSpPr>
          <p:cNvPr id="373" name="Google Shape;373;p7"/>
          <p:cNvSpPr txBox="1"/>
          <p:nvPr/>
        </p:nvSpPr>
        <p:spPr>
          <a:xfrm>
            <a:off x="6655135" y="3065981"/>
            <a:ext cx="3975193" cy="406635"/>
          </a:xfrm>
          <a:prstGeom prst="rect">
            <a:avLst/>
          </a:prstGeom>
          <a:noFill/>
          <a:ln>
            <a:noFill/>
          </a:ln>
        </p:spPr>
        <p:txBody>
          <a:bodyPr anchorCtr="0" anchor="t" bIns="0" lIns="0" spcFirstLastPara="1" rIns="0" wrap="square" tIns="0">
            <a:spAutoFit/>
          </a:bodyPr>
          <a:lstStyle/>
          <a:p>
            <a:pPr indent="0" lvl="0" marL="0" marR="0" rtl="0" algn="l">
              <a:lnSpc>
                <a:spcPct val="140042"/>
              </a:lnSpc>
              <a:spcBef>
                <a:spcPts val="0"/>
              </a:spcBef>
              <a:spcAft>
                <a:spcPts val="0"/>
              </a:spcAft>
              <a:buNone/>
            </a:pPr>
            <a:r>
              <a:rPr b="0" i="0" lang="en-US" sz="2365" u="none" cap="none" strike="noStrike">
                <a:solidFill>
                  <a:srgbClr val="000940"/>
                </a:solidFill>
                <a:latin typeface="Arial"/>
                <a:ea typeface="Arial"/>
                <a:cs typeface="Arial"/>
                <a:sym typeface="Arial"/>
              </a:rPr>
              <a:t>Recolección de datos</a:t>
            </a:r>
            <a:endParaRPr/>
          </a:p>
        </p:txBody>
      </p:sp>
      <p:sp>
        <p:nvSpPr>
          <p:cNvPr id="374" name="Google Shape;374;p7"/>
          <p:cNvSpPr txBox="1"/>
          <p:nvPr/>
        </p:nvSpPr>
        <p:spPr>
          <a:xfrm>
            <a:off x="6655135" y="3653590"/>
            <a:ext cx="10763199" cy="1308297"/>
          </a:xfrm>
          <a:prstGeom prst="rect">
            <a:avLst/>
          </a:prstGeom>
          <a:noFill/>
          <a:ln>
            <a:noFill/>
          </a:ln>
        </p:spPr>
        <p:txBody>
          <a:bodyPr anchorCtr="0" anchor="t" bIns="0" lIns="0" spcFirstLastPara="1" rIns="0" wrap="square" tIns="0">
            <a:spAutoFit/>
          </a:bodyPr>
          <a:lstStyle/>
          <a:p>
            <a:pPr indent="0" lvl="1" marL="0" marR="0" rtl="0" algn="l">
              <a:lnSpc>
                <a:spcPct val="140008"/>
              </a:lnSpc>
              <a:spcBef>
                <a:spcPts val="0"/>
              </a:spcBef>
              <a:spcAft>
                <a:spcPts val="0"/>
              </a:spcAft>
              <a:buNone/>
            </a:pPr>
            <a:r>
              <a:rPr b="1" i="0" lang="en-US" sz="2492" u="none" cap="none" strike="noStrike">
                <a:solidFill>
                  <a:srgbClr val="000940"/>
                </a:solidFill>
                <a:latin typeface="Public Sans"/>
                <a:ea typeface="Public Sans"/>
                <a:cs typeface="Public Sans"/>
                <a:sym typeface="Public Sans"/>
              </a:rPr>
              <a:t>Se utilizó scraping a </a:t>
            </a:r>
            <a:r>
              <a:rPr b="1" i="0" lang="en-US" sz="2492" u="sng" cap="none" strike="noStrike">
                <a:solidFill>
                  <a:srgbClr val="000940"/>
                </a:solidFill>
                <a:latin typeface="Public Sans"/>
                <a:ea typeface="Public Sans"/>
                <a:cs typeface="Public Sans"/>
                <a:sym typeface="Public Sans"/>
                <a:hlinkClick r:id="rId4">
                  <a:extLst>
                    <a:ext uri="{A12FA001-AC4F-418D-AE19-62706E023703}">
                      <ahyp:hlinkClr val="tx"/>
                    </a:ext>
                  </a:extLst>
                </a:hlinkClick>
              </a:rPr>
              <a:t>https://www.shutterstock.com/</a:t>
            </a:r>
            <a:r>
              <a:rPr b="1" i="0" lang="en-US" sz="2492" u="none" cap="none" strike="noStrike">
                <a:solidFill>
                  <a:srgbClr val="000940"/>
                </a:solidFill>
                <a:latin typeface="Public Sans"/>
                <a:ea typeface="Public Sans"/>
                <a:cs typeface="Public Sans"/>
                <a:sym typeface="Public Sans"/>
              </a:rPr>
              <a:t> para recopilar imágenes representativas de las seis regiones turísticas de Argentina: Patagonia, Noroeste, Noreste, Cuyo, Buenos Aires y Córdoba </a:t>
            </a:r>
            <a:endParaRPr/>
          </a:p>
        </p:txBody>
      </p:sp>
      <p:sp>
        <p:nvSpPr>
          <p:cNvPr id="375" name="Google Shape;375;p7"/>
          <p:cNvSpPr txBox="1"/>
          <p:nvPr/>
        </p:nvSpPr>
        <p:spPr>
          <a:xfrm>
            <a:off x="6764748" y="5526302"/>
            <a:ext cx="3308127" cy="406635"/>
          </a:xfrm>
          <a:prstGeom prst="rect">
            <a:avLst/>
          </a:prstGeom>
          <a:noFill/>
          <a:ln>
            <a:noFill/>
          </a:ln>
        </p:spPr>
        <p:txBody>
          <a:bodyPr anchorCtr="0" anchor="t" bIns="0" lIns="0" spcFirstLastPara="1" rIns="0" wrap="square" tIns="0">
            <a:spAutoFit/>
          </a:bodyPr>
          <a:lstStyle/>
          <a:p>
            <a:pPr indent="0" lvl="0" marL="0" marR="0" rtl="0" algn="l">
              <a:lnSpc>
                <a:spcPct val="140042"/>
              </a:lnSpc>
              <a:spcBef>
                <a:spcPts val="0"/>
              </a:spcBef>
              <a:spcAft>
                <a:spcPts val="0"/>
              </a:spcAft>
              <a:buNone/>
            </a:pPr>
            <a:r>
              <a:rPr b="0" i="0" lang="en-US" sz="2365" u="none" cap="none" strike="noStrike">
                <a:solidFill>
                  <a:srgbClr val="000940"/>
                </a:solidFill>
                <a:latin typeface="Arial"/>
                <a:ea typeface="Arial"/>
                <a:cs typeface="Arial"/>
                <a:sym typeface="Arial"/>
              </a:rPr>
              <a:t>Base de Datos</a:t>
            </a:r>
            <a:endParaRPr/>
          </a:p>
        </p:txBody>
      </p:sp>
      <p:sp>
        <p:nvSpPr>
          <p:cNvPr id="376" name="Google Shape;376;p7"/>
          <p:cNvSpPr txBox="1"/>
          <p:nvPr/>
        </p:nvSpPr>
        <p:spPr>
          <a:xfrm>
            <a:off x="6764748" y="6026394"/>
            <a:ext cx="10653585" cy="870147"/>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1" i="0" lang="en-US" sz="2492" u="none" cap="none" strike="noStrike">
                <a:solidFill>
                  <a:srgbClr val="000940"/>
                </a:solidFill>
                <a:latin typeface="Public Sans"/>
                <a:ea typeface="Public Sans"/>
                <a:cs typeface="Public Sans"/>
                <a:sym typeface="Public Sans"/>
              </a:rPr>
              <a:t>Las imágenes fueron almacenadas en una estructura de carpetas bajo el nombre "Turismo_Argentina", con subcarpetas para cada región</a:t>
            </a:r>
            <a:endParaRPr/>
          </a:p>
        </p:txBody>
      </p:sp>
      <p:sp>
        <p:nvSpPr>
          <p:cNvPr id="377" name="Google Shape;377;p7"/>
          <p:cNvSpPr txBox="1"/>
          <p:nvPr/>
        </p:nvSpPr>
        <p:spPr>
          <a:xfrm>
            <a:off x="6764748" y="7476383"/>
            <a:ext cx="3308127" cy="825735"/>
          </a:xfrm>
          <a:prstGeom prst="rect">
            <a:avLst/>
          </a:prstGeom>
          <a:noFill/>
          <a:ln>
            <a:noFill/>
          </a:ln>
        </p:spPr>
        <p:txBody>
          <a:bodyPr anchorCtr="0" anchor="t" bIns="0" lIns="0" spcFirstLastPara="1" rIns="0" wrap="square" tIns="0">
            <a:spAutoFit/>
          </a:bodyPr>
          <a:lstStyle/>
          <a:p>
            <a:pPr indent="0" lvl="0" marL="0" marR="0" rtl="0" algn="l">
              <a:lnSpc>
                <a:spcPct val="140042"/>
              </a:lnSpc>
              <a:spcBef>
                <a:spcPts val="0"/>
              </a:spcBef>
              <a:spcAft>
                <a:spcPts val="0"/>
              </a:spcAft>
              <a:buNone/>
            </a:pPr>
            <a:r>
              <a:rPr b="0" i="0" lang="en-US" sz="2365" u="none" cap="none" strike="noStrike">
                <a:solidFill>
                  <a:srgbClr val="000940"/>
                </a:solidFill>
                <a:latin typeface="Arial"/>
                <a:ea typeface="Arial"/>
                <a:cs typeface="Arial"/>
                <a:sym typeface="Arial"/>
              </a:rPr>
              <a:t>Análisis Exploratorio</a:t>
            </a:r>
            <a:endParaRPr/>
          </a:p>
          <a:p>
            <a:pPr indent="0" lvl="0" marL="0" marR="0" rtl="0" algn="l">
              <a:lnSpc>
                <a:spcPct val="140042"/>
              </a:lnSpc>
              <a:spcBef>
                <a:spcPts val="0"/>
              </a:spcBef>
              <a:spcAft>
                <a:spcPts val="0"/>
              </a:spcAft>
              <a:buNone/>
            </a:pPr>
            <a:r>
              <a:t/>
            </a:r>
            <a:endParaRPr b="0" i="0" sz="2365" u="none" cap="none" strike="noStrike">
              <a:solidFill>
                <a:srgbClr val="000940"/>
              </a:solidFill>
              <a:latin typeface="Arial"/>
              <a:ea typeface="Arial"/>
              <a:cs typeface="Arial"/>
              <a:sym typeface="Arial"/>
            </a:endParaRPr>
          </a:p>
        </p:txBody>
      </p:sp>
      <p:sp>
        <p:nvSpPr>
          <p:cNvPr id="378" name="Google Shape;378;p7"/>
          <p:cNvSpPr txBox="1"/>
          <p:nvPr/>
        </p:nvSpPr>
        <p:spPr>
          <a:xfrm>
            <a:off x="6764748" y="7855913"/>
            <a:ext cx="10221011" cy="1538883"/>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2290" u="none" cap="none" strike="noStrike">
                <a:solidFill>
                  <a:srgbClr val="000940"/>
                </a:solidFill>
                <a:latin typeface="Public Sans"/>
                <a:ea typeface="Public Sans"/>
                <a:cs typeface="Public Sans"/>
                <a:sym typeface="Public Sans"/>
              </a:rPr>
              <a:t>Se descargaron y etiquetaron imágenes de sitios web utilizando BeautifulSoup y Requests.</a:t>
            </a:r>
            <a:endParaRPr/>
          </a:p>
          <a:p>
            <a:pPr indent="0" lvl="0" marL="0" marR="0" rtl="0" algn="l">
              <a:lnSpc>
                <a:spcPct val="140000"/>
              </a:lnSpc>
              <a:spcBef>
                <a:spcPts val="0"/>
              </a:spcBef>
              <a:spcAft>
                <a:spcPts val="0"/>
              </a:spcAft>
              <a:buNone/>
            </a:pPr>
            <a:r>
              <a:rPr b="1" i="0" lang="en-US" sz="2290" u="none" cap="none" strike="noStrike">
                <a:solidFill>
                  <a:srgbClr val="000940"/>
                </a:solidFill>
                <a:latin typeface="Public Sans"/>
                <a:ea typeface="Public Sans"/>
                <a:cs typeface="Public Sans"/>
                <a:sym typeface="Public Sans"/>
              </a:rPr>
              <a:t>Se verificó la calidad de las imágenes y su relevancia para cada región</a:t>
            </a:r>
            <a:endParaRPr b="1" i="0" sz="2290" u="none" cap="none" strike="noStrike">
              <a:solidFill>
                <a:srgbClr val="000940"/>
              </a:solidFill>
              <a:latin typeface="Public Sans"/>
              <a:ea typeface="Public Sans"/>
              <a:cs typeface="Public Sans"/>
              <a:sym typeface="Public Sans"/>
            </a:endParaRPr>
          </a:p>
          <a:p>
            <a:pPr indent="0" lvl="1" marL="0" marR="0" rtl="0" algn="l">
              <a:lnSpc>
                <a:spcPct val="104890"/>
              </a:lnSpc>
              <a:spcBef>
                <a:spcPts val="0"/>
              </a:spcBef>
              <a:spcAft>
                <a:spcPts val="0"/>
              </a:spcAft>
              <a:buNone/>
            </a:pPr>
            <a:r>
              <a:t/>
            </a:r>
            <a:endParaRPr b="1" i="0" sz="2290" u="none" cap="none" strike="noStrike">
              <a:solidFill>
                <a:srgbClr val="000940"/>
              </a:solidFill>
              <a:latin typeface="Public Sans"/>
              <a:ea typeface="Public Sans"/>
              <a:cs typeface="Public Sans"/>
              <a:sym typeface="Public Sans"/>
            </a:endParaRPr>
          </a:p>
        </p:txBody>
      </p:sp>
      <p:grpSp>
        <p:nvGrpSpPr>
          <p:cNvPr id="379" name="Google Shape;379;p7"/>
          <p:cNvGrpSpPr/>
          <p:nvPr/>
        </p:nvGrpSpPr>
        <p:grpSpPr>
          <a:xfrm>
            <a:off x="15945676" y="-3265870"/>
            <a:ext cx="3525232" cy="5302036"/>
            <a:chOff x="0" y="-38100"/>
            <a:chExt cx="1195808" cy="1798525"/>
          </a:xfrm>
        </p:grpSpPr>
        <p:sp>
          <p:nvSpPr>
            <p:cNvPr id="380" name="Google Shape;380;p7"/>
            <p:cNvSpPr/>
            <p:nvPr/>
          </p:nvSpPr>
          <p:spPr>
            <a:xfrm>
              <a:off x="0" y="0"/>
              <a:ext cx="1195808" cy="1760425"/>
            </a:xfrm>
            <a:custGeom>
              <a:rect b="b" l="l" r="r" t="t"/>
              <a:pathLst>
                <a:path extrusionOk="0" h="1760425" w="1195808">
                  <a:moveTo>
                    <a:pt x="68080" y="0"/>
                  </a:moveTo>
                  <a:lnTo>
                    <a:pt x="1127728" y="0"/>
                  </a:lnTo>
                  <a:cubicBezTo>
                    <a:pt x="1165327" y="0"/>
                    <a:pt x="1195808" y="30481"/>
                    <a:pt x="1195808" y="68080"/>
                  </a:cubicBezTo>
                  <a:lnTo>
                    <a:pt x="1195808" y="1692345"/>
                  </a:lnTo>
                  <a:cubicBezTo>
                    <a:pt x="1195808" y="1729945"/>
                    <a:pt x="1165327" y="1760425"/>
                    <a:pt x="1127728" y="1760425"/>
                  </a:cubicBezTo>
                  <a:lnTo>
                    <a:pt x="68080" y="1760425"/>
                  </a:lnTo>
                  <a:cubicBezTo>
                    <a:pt x="30481" y="1760425"/>
                    <a:pt x="0" y="1729945"/>
                    <a:pt x="0" y="1692345"/>
                  </a:cubicBezTo>
                  <a:lnTo>
                    <a:pt x="0" y="68080"/>
                  </a:lnTo>
                  <a:cubicBezTo>
                    <a:pt x="0" y="30481"/>
                    <a:pt x="30481" y="0"/>
                    <a:pt x="68080" y="0"/>
                  </a:cubicBezTo>
                  <a:close/>
                </a:path>
              </a:pathLst>
            </a:custGeom>
            <a:solidFill>
              <a:srgbClr val="3C93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7"/>
            <p:cNvSpPr txBox="1"/>
            <p:nvPr/>
          </p:nvSpPr>
          <p:spPr>
            <a:xfrm>
              <a:off x="0" y="-38100"/>
              <a:ext cx="1195808" cy="179852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940"/>
        </a:solidFill>
      </p:bgPr>
    </p:bg>
    <p:spTree>
      <p:nvGrpSpPr>
        <p:cNvPr id="385" name="Shape 385"/>
        <p:cNvGrpSpPr/>
        <p:nvPr/>
      </p:nvGrpSpPr>
      <p:grpSpPr>
        <a:xfrm>
          <a:off x="0" y="0"/>
          <a:ext cx="0" cy="0"/>
          <a:chOff x="0" y="0"/>
          <a:chExt cx="0" cy="0"/>
        </a:xfrm>
      </p:grpSpPr>
      <p:grpSp>
        <p:nvGrpSpPr>
          <p:cNvPr id="386" name="Google Shape;386;p8"/>
          <p:cNvGrpSpPr/>
          <p:nvPr/>
        </p:nvGrpSpPr>
        <p:grpSpPr>
          <a:xfrm>
            <a:off x="9587134" y="5172102"/>
            <a:ext cx="8200732" cy="4283819"/>
            <a:chOff x="0" y="-1270"/>
            <a:chExt cx="26648163" cy="13920208"/>
          </a:xfrm>
        </p:grpSpPr>
        <p:sp>
          <p:nvSpPr>
            <p:cNvPr id="387" name="Google Shape;387;p8"/>
            <p:cNvSpPr/>
            <p:nvPr/>
          </p:nvSpPr>
          <p:spPr>
            <a:xfrm>
              <a:off x="16510" y="11430"/>
              <a:ext cx="26618953" cy="13894808"/>
            </a:xfrm>
            <a:custGeom>
              <a:rect b="b" l="l" r="r" t="t"/>
              <a:pathLst>
                <a:path extrusionOk="0" h="13894808" w="26618953">
                  <a:moveTo>
                    <a:pt x="1270" y="0"/>
                  </a:moveTo>
                  <a:lnTo>
                    <a:pt x="26618953" y="15240"/>
                  </a:lnTo>
                  <a:lnTo>
                    <a:pt x="26587203" y="13894808"/>
                  </a:lnTo>
                  <a:lnTo>
                    <a:pt x="9651933" y="13894808"/>
                  </a:lnTo>
                  <a:lnTo>
                    <a:pt x="0" y="13868138"/>
                  </a:lnTo>
                  <a:lnTo>
                    <a:pt x="11430" y="4340005"/>
                  </a:lnTo>
                  <a:close/>
                </a:path>
              </a:pathLst>
            </a:custGeom>
            <a:solidFill>
              <a:srgbClr val="FFFFFF"/>
            </a:solidFill>
            <a:ln>
              <a:noFill/>
            </a:ln>
          </p:spPr>
        </p:sp>
        <p:sp>
          <p:nvSpPr>
            <p:cNvPr id="388" name="Google Shape;388;p8"/>
            <p:cNvSpPr/>
            <p:nvPr/>
          </p:nvSpPr>
          <p:spPr>
            <a:xfrm>
              <a:off x="0" y="-1270"/>
              <a:ext cx="26648163" cy="13920208"/>
            </a:xfrm>
            <a:custGeom>
              <a:rect b="b" l="l" r="r" t="t"/>
              <a:pathLst>
                <a:path extrusionOk="0" h="13920208" w="26648163">
                  <a:moveTo>
                    <a:pt x="26613873" y="13894808"/>
                  </a:moveTo>
                  <a:cubicBezTo>
                    <a:pt x="26611334" y="13898619"/>
                    <a:pt x="26607523" y="13903699"/>
                    <a:pt x="26603713" y="13907508"/>
                  </a:cubicBezTo>
                  <a:cubicBezTo>
                    <a:pt x="26599905" y="13910049"/>
                    <a:pt x="26594823" y="13912588"/>
                    <a:pt x="26591013" y="13912588"/>
                  </a:cubicBezTo>
                  <a:cubicBezTo>
                    <a:pt x="25873627" y="13911319"/>
                    <a:pt x="24711501" y="13917669"/>
                    <a:pt x="23527855" y="13920208"/>
                  </a:cubicBezTo>
                  <a:cubicBezTo>
                    <a:pt x="23162002" y="13920208"/>
                    <a:pt x="22774627" y="13918938"/>
                    <a:pt x="22408772" y="13918938"/>
                  </a:cubicBezTo>
                  <a:cubicBezTo>
                    <a:pt x="21590981" y="13917669"/>
                    <a:pt x="20773189" y="13916399"/>
                    <a:pt x="19955399" y="13916399"/>
                  </a:cubicBezTo>
                  <a:lnTo>
                    <a:pt x="17286815" y="13916399"/>
                  </a:lnTo>
                  <a:cubicBezTo>
                    <a:pt x="16684231" y="13916399"/>
                    <a:pt x="16103169" y="13915129"/>
                    <a:pt x="15500586" y="13915129"/>
                  </a:cubicBezTo>
                  <a:cubicBezTo>
                    <a:pt x="14984087" y="13915129"/>
                    <a:pt x="14446067" y="13915129"/>
                    <a:pt x="13929567" y="13916399"/>
                  </a:cubicBezTo>
                  <a:lnTo>
                    <a:pt x="13606754" y="13916399"/>
                  </a:lnTo>
                  <a:cubicBezTo>
                    <a:pt x="12853526" y="13915129"/>
                    <a:pt x="4460403" y="13913858"/>
                    <a:pt x="3707174" y="13911319"/>
                  </a:cubicBezTo>
                  <a:cubicBezTo>
                    <a:pt x="3255237" y="13910049"/>
                    <a:pt x="2803300" y="13904969"/>
                    <a:pt x="2351362" y="13902429"/>
                  </a:cubicBezTo>
                  <a:cubicBezTo>
                    <a:pt x="1533571" y="13897349"/>
                    <a:pt x="715779" y="13893538"/>
                    <a:pt x="41910" y="13888458"/>
                  </a:cubicBezTo>
                  <a:cubicBezTo>
                    <a:pt x="33020" y="13887188"/>
                    <a:pt x="24130" y="13884649"/>
                    <a:pt x="16510" y="13880838"/>
                  </a:cubicBezTo>
                  <a:cubicBezTo>
                    <a:pt x="5080" y="13875758"/>
                    <a:pt x="0" y="13864329"/>
                    <a:pt x="1270" y="13806373"/>
                  </a:cubicBezTo>
                  <a:cubicBezTo>
                    <a:pt x="2540" y="13160541"/>
                    <a:pt x="3810" y="12503573"/>
                    <a:pt x="3810" y="11857739"/>
                  </a:cubicBezTo>
                  <a:cubicBezTo>
                    <a:pt x="5080" y="11200769"/>
                    <a:pt x="17780" y="4308166"/>
                    <a:pt x="17780" y="3651198"/>
                  </a:cubicBezTo>
                  <a:cubicBezTo>
                    <a:pt x="19050" y="3016499"/>
                    <a:pt x="20320" y="2381800"/>
                    <a:pt x="19050" y="1735966"/>
                  </a:cubicBezTo>
                  <a:cubicBezTo>
                    <a:pt x="17780" y="1101268"/>
                    <a:pt x="16510" y="477704"/>
                    <a:pt x="6350" y="48260"/>
                  </a:cubicBezTo>
                  <a:cubicBezTo>
                    <a:pt x="5080" y="35560"/>
                    <a:pt x="2540" y="22860"/>
                    <a:pt x="1270" y="10160"/>
                  </a:cubicBezTo>
                  <a:cubicBezTo>
                    <a:pt x="3810" y="8890"/>
                    <a:pt x="5080" y="7620"/>
                    <a:pt x="6350" y="7620"/>
                  </a:cubicBezTo>
                  <a:cubicBezTo>
                    <a:pt x="34290" y="6350"/>
                    <a:pt x="263842" y="5080"/>
                    <a:pt x="737300" y="3810"/>
                  </a:cubicBezTo>
                  <a:cubicBezTo>
                    <a:pt x="1404446" y="1270"/>
                    <a:pt x="2093112" y="1270"/>
                    <a:pt x="2760258" y="1270"/>
                  </a:cubicBezTo>
                  <a:cubicBezTo>
                    <a:pt x="3599570" y="2540"/>
                    <a:pt x="12078775" y="5080"/>
                    <a:pt x="12918087" y="6350"/>
                  </a:cubicBezTo>
                  <a:cubicBezTo>
                    <a:pt x="13735879" y="7620"/>
                    <a:pt x="14553671" y="7620"/>
                    <a:pt x="15371462" y="7620"/>
                  </a:cubicBezTo>
                  <a:cubicBezTo>
                    <a:pt x="15823400" y="7620"/>
                    <a:pt x="16275337" y="7620"/>
                    <a:pt x="16727274" y="8890"/>
                  </a:cubicBezTo>
                  <a:cubicBezTo>
                    <a:pt x="17609627" y="11430"/>
                    <a:pt x="18513503" y="10160"/>
                    <a:pt x="19395856" y="2540"/>
                  </a:cubicBezTo>
                  <a:cubicBezTo>
                    <a:pt x="19761710" y="0"/>
                    <a:pt x="20127565" y="2540"/>
                    <a:pt x="20493419" y="2540"/>
                  </a:cubicBezTo>
                  <a:cubicBezTo>
                    <a:pt x="21311211" y="2540"/>
                    <a:pt x="22129001" y="1270"/>
                    <a:pt x="22946793" y="3810"/>
                  </a:cubicBezTo>
                  <a:cubicBezTo>
                    <a:pt x="23979792" y="6350"/>
                    <a:pt x="24991271" y="13970"/>
                    <a:pt x="26024269" y="17780"/>
                  </a:cubicBezTo>
                  <a:cubicBezTo>
                    <a:pt x="26476207" y="20320"/>
                    <a:pt x="26582123" y="19050"/>
                    <a:pt x="26608794" y="21590"/>
                  </a:cubicBezTo>
                  <a:cubicBezTo>
                    <a:pt x="26617684" y="22860"/>
                    <a:pt x="26626573" y="25400"/>
                    <a:pt x="26635463" y="27940"/>
                  </a:cubicBezTo>
                  <a:cubicBezTo>
                    <a:pt x="26643084" y="30480"/>
                    <a:pt x="26646894" y="36830"/>
                    <a:pt x="26646894" y="46990"/>
                  </a:cubicBezTo>
                  <a:cubicBezTo>
                    <a:pt x="26648163" y="177057"/>
                    <a:pt x="26644355" y="511109"/>
                    <a:pt x="26640544" y="845160"/>
                  </a:cubicBezTo>
                  <a:cubicBezTo>
                    <a:pt x="26636734" y="1123537"/>
                    <a:pt x="26635463" y="1413049"/>
                    <a:pt x="26634194" y="1691425"/>
                  </a:cubicBezTo>
                  <a:cubicBezTo>
                    <a:pt x="26631655" y="2159098"/>
                    <a:pt x="26630384" y="2626771"/>
                    <a:pt x="26629113" y="3094443"/>
                  </a:cubicBezTo>
                  <a:cubicBezTo>
                    <a:pt x="26627844" y="3528711"/>
                    <a:pt x="26626573" y="3962978"/>
                    <a:pt x="26626573" y="4397245"/>
                  </a:cubicBezTo>
                  <a:cubicBezTo>
                    <a:pt x="26626573" y="5121025"/>
                    <a:pt x="26615144" y="12069304"/>
                    <a:pt x="26613873" y="12793083"/>
                  </a:cubicBezTo>
                  <a:cubicBezTo>
                    <a:pt x="26616413" y="13260755"/>
                    <a:pt x="26615144" y="13728429"/>
                    <a:pt x="26613873" y="13894808"/>
                  </a:cubicBezTo>
                  <a:close/>
                  <a:moveTo>
                    <a:pt x="17780" y="13864329"/>
                  </a:moveTo>
                  <a:cubicBezTo>
                    <a:pt x="22860" y="13865599"/>
                    <a:pt x="29210" y="13868138"/>
                    <a:pt x="36830" y="13868138"/>
                  </a:cubicBezTo>
                  <a:cubicBezTo>
                    <a:pt x="694259" y="13873219"/>
                    <a:pt x="1576612" y="13878299"/>
                    <a:pt x="2437445" y="13882108"/>
                  </a:cubicBezTo>
                  <a:cubicBezTo>
                    <a:pt x="2846341" y="13884649"/>
                    <a:pt x="3255237" y="13888458"/>
                    <a:pt x="3685653" y="13889729"/>
                  </a:cubicBezTo>
                  <a:cubicBezTo>
                    <a:pt x="3965424" y="13890999"/>
                    <a:pt x="11885088" y="13887188"/>
                    <a:pt x="12143338" y="13888458"/>
                  </a:cubicBezTo>
                  <a:cubicBezTo>
                    <a:pt x="12595275" y="13889729"/>
                    <a:pt x="13047213" y="13892269"/>
                    <a:pt x="13499150" y="13893538"/>
                  </a:cubicBezTo>
                  <a:cubicBezTo>
                    <a:pt x="13714358" y="13894808"/>
                    <a:pt x="13908046" y="13894808"/>
                    <a:pt x="14123254" y="13894808"/>
                  </a:cubicBezTo>
                  <a:cubicBezTo>
                    <a:pt x="15091691" y="13894808"/>
                    <a:pt x="16038607" y="13893538"/>
                    <a:pt x="17007044" y="13894808"/>
                  </a:cubicBezTo>
                  <a:cubicBezTo>
                    <a:pt x="17372899" y="13894808"/>
                    <a:pt x="17760273" y="13897349"/>
                    <a:pt x="18126128" y="13897349"/>
                  </a:cubicBezTo>
                  <a:cubicBezTo>
                    <a:pt x="18685669" y="13897349"/>
                    <a:pt x="19223689" y="13893538"/>
                    <a:pt x="19783230" y="13893538"/>
                  </a:cubicBezTo>
                  <a:cubicBezTo>
                    <a:pt x="20450375" y="13893538"/>
                    <a:pt x="21096001" y="13894808"/>
                    <a:pt x="21763148" y="13894808"/>
                  </a:cubicBezTo>
                  <a:cubicBezTo>
                    <a:pt x="22645501" y="13894808"/>
                    <a:pt x="23549375" y="13894808"/>
                    <a:pt x="24431729" y="13893538"/>
                  </a:cubicBezTo>
                  <a:cubicBezTo>
                    <a:pt x="25228000" y="13892269"/>
                    <a:pt x="26002749" y="13889729"/>
                    <a:pt x="26575773" y="13887188"/>
                  </a:cubicBezTo>
                  <a:cubicBezTo>
                    <a:pt x="26580855" y="13887188"/>
                    <a:pt x="26585934" y="13884649"/>
                    <a:pt x="26592284" y="13883379"/>
                  </a:cubicBezTo>
                  <a:cubicBezTo>
                    <a:pt x="26592284" y="13870679"/>
                    <a:pt x="26593555" y="13857979"/>
                    <a:pt x="26593555" y="13772967"/>
                  </a:cubicBezTo>
                  <a:lnTo>
                    <a:pt x="26593555" y="13427781"/>
                  </a:lnTo>
                  <a:cubicBezTo>
                    <a:pt x="26594823" y="12859893"/>
                    <a:pt x="26597363" y="12280869"/>
                    <a:pt x="26596094" y="11712981"/>
                  </a:cubicBezTo>
                  <a:cubicBezTo>
                    <a:pt x="26594823" y="10911258"/>
                    <a:pt x="26607523" y="3896168"/>
                    <a:pt x="26611334" y="3094443"/>
                  </a:cubicBezTo>
                  <a:cubicBezTo>
                    <a:pt x="26613873" y="2626770"/>
                    <a:pt x="26616413" y="2159097"/>
                    <a:pt x="26616413" y="1691425"/>
                  </a:cubicBezTo>
                  <a:cubicBezTo>
                    <a:pt x="26616413" y="1301698"/>
                    <a:pt x="26617684" y="923105"/>
                    <a:pt x="26625305" y="544513"/>
                  </a:cubicBezTo>
                  <a:cubicBezTo>
                    <a:pt x="26629113" y="321812"/>
                    <a:pt x="26631655" y="99111"/>
                    <a:pt x="26626573" y="49530"/>
                  </a:cubicBezTo>
                  <a:cubicBezTo>
                    <a:pt x="26618955" y="49530"/>
                    <a:pt x="26612605" y="48260"/>
                    <a:pt x="26604984" y="48260"/>
                  </a:cubicBezTo>
                  <a:cubicBezTo>
                    <a:pt x="26571963" y="45720"/>
                    <a:pt x="26174917" y="45720"/>
                    <a:pt x="25593853" y="40640"/>
                  </a:cubicBezTo>
                  <a:cubicBezTo>
                    <a:pt x="24517812" y="33020"/>
                    <a:pt x="23420251" y="27940"/>
                    <a:pt x="22344210" y="27940"/>
                  </a:cubicBezTo>
                  <a:cubicBezTo>
                    <a:pt x="21590980" y="27940"/>
                    <a:pt x="20816230" y="31750"/>
                    <a:pt x="20063002" y="24130"/>
                  </a:cubicBezTo>
                  <a:lnTo>
                    <a:pt x="19847793" y="24130"/>
                  </a:lnTo>
                  <a:cubicBezTo>
                    <a:pt x="19223689" y="27940"/>
                    <a:pt x="18556543" y="33020"/>
                    <a:pt x="17910919" y="34290"/>
                  </a:cubicBezTo>
                  <a:cubicBezTo>
                    <a:pt x="17200731" y="35560"/>
                    <a:pt x="16512065" y="31750"/>
                    <a:pt x="15801877" y="30480"/>
                  </a:cubicBezTo>
                  <a:cubicBezTo>
                    <a:pt x="15134732" y="29210"/>
                    <a:pt x="14467587" y="27940"/>
                    <a:pt x="13821963" y="27940"/>
                  </a:cubicBezTo>
                  <a:cubicBezTo>
                    <a:pt x="13585233" y="27940"/>
                    <a:pt x="13370024" y="29210"/>
                    <a:pt x="13133294" y="27940"/>
                  </a:cubicBezTo>
                  <a:cubicBezTo>
                    <a:pt x="12315504" y="26670"/>
                    <a:pt x="3857820" y="24130"/>
                    <a:pt x="3018507" y="24130"/>
                  </a:cubicBezTo>
                  <a:cubicBezTo>
                    <a:pt x="2286799" y="22860"/>
                    <a:pt x="1555091" y="24130"/>
                    <a:pt x="823383" y="24130"/>
                  </a:cubicBezTo>
                  <a:cubicBezTo>
                    <a:pt x="436008" y="24130"/>
                    <a:pt x="45720" y="24130"/>
                    <a:pt x="21590" y="25400"/>
                  </a:cubicBezTo>
                  <a:cubicBezTo>
                    <a:pt x="20320" y="25400"/>
                    <a:pt x="21590" y="36830"/>
                    <a:pt x="22860" y="41910"/>
                  </a:cubicBezTo>
                  <a:cubicBezTo>
                    <a:pt x="26670" y="143651"/>
                    <a:pt x="31750" y="499973"/>
                    <a:pt x="34290" y="845160"/>
                  </a:cubicBezTo>
                  <a:cubicBezTo>
                    <a:pt x="36830" y="1468723"/>
                    <a:pt x="38100" y="2092287"/>
                    <a:pt x="38100" y="2715850"/>
                  </a:cubicBezTo>
                  <a:cubicBezTo>
                    <a:pt x="38100" y="3116712"/>
                    <a:pt x="36830" y="3506440"/>
                    <a:pt x="35560" y="3907302"/>
                  </a:cubicBezTo>
                  <a:cubicBezTo>
                    <a:pt x="34290" y="4297029"/>
                    <a:pt x="22860" y="10900122"/>
                    <a:pt x="21590" y="11278713"/>
                  </a:cubicBezTo>
                  <a:lnTo>
                    <a:pt x="21590" y="12013627"/>
                  </a:lnTo>
                  <a:cubicBezTo>
                    <a:pt x="21590" y="12570381"/>
                    <a:pt x="20320" y="13138270"/>
                    <a:pt x="20320" y="13695022"/>
                  </a:cubicBezTo>
                  <a:cubicBezTo>
                    <a:pt x="20320" y="13772967"/>
                    <a:pt x="19050" y="13839777"/>
                    <a:pt x="17780" y="13864329"/>
                  </a:cubicBezTo>
                  <a:close/>
                </a:path>
              </a:pathLst>
            </a:custGeom>
            <a:solidFill>
              <a:srgbClr val="3C93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 name="Google Shape;389;p8"/>
          <p:cNvGrpSpPr/>
          <p:nvPr/>
        </p:nvGrpSpPr>
        <p:grpSpPr>
          <a:xfrm>
            <a:off x="948321" y="5172102"/>
            <a:ext cx="8200732" cy="4283819"/>
            <a:chOff x="0" y="-1270"/>
            <a:chExt cx="26648163" cy="13920208"/>
          </a:xfrm>
        </p:grpSpPr>
        <p:sp>
          <p:nvSpPr>
            <p:cNvPr id="390" name="Google Shape;390;p8"/>
            <p:cNvSpPr/>
            <p:nvPr/>
          </p:nvSpPr>
          <p:spPr>
            <a:xfrm>
              <a:off x="16510" y="11430"/>
              <a:ext cx="26618953" cy="13894808"/>
            </a:xfrm>
            <a:custGeom>
              <a:rect b="b" l="l" r="r" t="t"/>
              <a:pathLst>
                <a:path extrusionOk="0" h="13894808" w="26618953">
                  <a:moveTo>
                    <a:pt x="1270" y="0"/>
                  </a:moveTo>
                  <a:lnTo>
                    <a:pt x="26618953" y="15240"/>
                  </a:lnTo>
                  <a:lnTo>
                    <a:pt x="26587203" y="13894808"/>
                  </a:lnTo>
                  <a:lnTo>
                    <a:pt x="9651933" y="13894808"/>
                  </a:lnTo>
                  <a:lnTo>
                    <a:pt x="0" y="13868138"/>
                  </a:lnTo>
                  <a:lnTo>
                    <a:pt x="11430" y="4340005"/>
                  </a:lnTo>
                  <a:close/>
                </a:path>
              </a:pathLst>
            </a:custGeom>
            <a:solidFill>
              <a:srgbClr val="FFFFFF"/>
            </a:solidFill>
            <a:ln>
              <a:noFill/>
            </a:ln>
          </p:spPr>
        </p:sp>
        <p:sp>
          <p:nvSpPr>
            <p:cNvPr id="391" name="Google Shape;391;p8"/>
            <p:cNvSpPr/>
            <p:nvPr/>
          </p:nvSpPr>
          <p:spPr>
            <a:xfrm>
              <a:off x="0" y="-1270"/>
              <a:ext cx="26648163" cy="13920208"/>
            </a:xfrm>
            <a:custGeom>
              <a:rect b="b" l="l" r="r" t="t"/>
              <a:pathLst>
                <a:path extrusionOk="0" h="13920208" w="26648163">
                  <a:moveTo>
                    <a:pt x="26613873" y="13894808"/>
                  </a:moveTo>
                  <a:cubicBezTo>
                    <a:pt x="26611334" y="13898619"/>
                    <a:pt x="26607523" y="13903699"/>
                    <a:pt x="26603713" y="13907508"/>
                  </a:cubicBezTo>
                  <a:cubicBezTo>
                    <a:pt x="26599905" y="13910049"/>
                    <a:pt x="26594823" y="13912588"/>
                    <a:pt x="26591013" y="13912588"/>
                  </a:cubicBezTo>
                  <a:cubicBezTo>
                    <a:pt x="25873627" y="13911319"/>
                    <a:pt x="24711501" y="13917669"/>
                    <a:pt x="23527855" y="13920208"/>
                  </a:cubicBezTo>
                  <a:cubicBezTo>
                    <a:pt x="23162002" y="13920208"/>
                    <a:pt x="22774627" y="13918938"/>
                    <a:pt x="22408772" y="13918938"/>
                  </a:cubicBezTo>
                  <a:cubicBezTo>
                    <a:pt x="21590981" y="13917669"/>
                    <a:pt x="20773189" y="13916399"/>
                    <a:pt x="19955399" y="13916399"/>
                  </a:cubicBezTo>
                  <a:lnTo>
                    <a:pt x="17286815" y="13916399"/>
                  </a:lnTo>
                  <a:cubicBezTo>
                    <a:pt x="16684231" y="13916399"/>
                    <a:pt x="16103169" y="13915129"/>
                    <a:pt x="15500586" y="13915129"/>
                  </a:cubicBezTo>
                  <a:cubicBezTo>
                    <a:pt x="14984087" y="13915129"/>
                    <a:pt x="14446067" y="13915129"/>
                    <a:pt x="13929567" y="13916399"/>
                  </a:cubicBezTo>
                  <a:lnTo>
                    <a:pt x="13606754" y="13916399"/>
                  </a:lnTo>
                  <a:cubicBezTo>
                    <a:pt x="12853526" y="13915129"/>
                    <a:pt x="4460403" y="13913858"/>
                    <a:pt x="3707174" y="13911319"/>
                  </a:cubicBezTo>
                  <a:cubicBezTo>
                    <a:pt x="3255237" y="13910049"/>
                    <a:pt x="2803300" y="13904969"/>
                    <a:pt x="2351362" y="13902429"/>
                  </a:cubicBezTo>
                  <a:cubicBezTo>
                    <a:pt x="1533571" y="13897349"/>
                    <a:pt x="715779" y="13893538"/>
                    <a:pt x="41910" y="13888458"/>
                  </a:cubicBezTo>
                  <a:cubicBezTo>
                    <a:pt x="33020" y="13887188"/>
                    <a:pt x="24130" y="13884649"/>
                    <a:pt x="16510" y="13880838"/>
                  </a:cubicBezTo>
                  <a:cubicBezTo>
                    <a:pt x="5080" y="13875758"/>
                    <a:pt x="0" y="13864329"/>
                    <a:pt x="1270" y="13806373"/>
                  </a:cubicBezTo>
                  <a:cubicBezTo>
                    <a:pt x="2540" y="13160541"/>
                    <a:pt x="3810" y="12503573"/>
                    <a:pt x="3810" y="11857739"/>
                  </a:cubicBezTo>
                  <a:cubicBezTo>
                    <a:pt x="5080" y="11200769"/>
                    <a:pt x="17780" y="4308166"/>
                    <a:pt x="17780" y="3651198"/>
                  </a:cubicBezTo>
                  <a:cubicBezTo>
                    <a:pt x="19050" y="3016499"/>
                    <a:pt x="20320" y="2381800"/>
                    <a:pt x="19050" y="1735966"/>
                  </a:cubicBezTo>
                  <a:cubicBezTo>
                    <a:pt x="17780" y="1101268"/>
                    <a:pt x="16510" y="477704"/>
                    <a:pt x="6350" y="48260"/>
                  </a:cubicBezTo>
                  <a:cubicBezTo>
                    <a:pt x="5080" y="35560"/>
                    <a:pt x="2540" y="22860"/>
                    <a:pt x="1270" y="10160"/>
                  </a:cubicBezTo>
                  <a:cubicBezTo>
                    <a:pt x="3810" y="8890"/>
                    <a:pt x="5080" y="7620"/>
                    <a:pt x="6350" y="7620"/>
                  </a:cubicBezTo>
                  <a:cubicBezTo>
                    <a:pt x="34290" y="6350"/>
                    <a:pt x="263842" y="5080"/>
                    <a:pt x="737300" y="3810"/>
                  </a:cubicBezTo>
                  <a:cubicBezTo>
                    <a:pt x="1404446" y="1270"/>
                    <a:pt x="2093112" y="1270"/>
                    <a:pt x="2760258" y="1270"/>
                  </a:cubicBezTo>
                  <a:cubicBezTo>
                    <a:pt x="3599570" y="2540"/>
                    <a:pt x="12078775" y="5080"/>
                    <a:pt x="12918087" y="6350"/>
                  </a:cubicBezTo>
                  <a:cubicBezTo>
                    <a:pt x="13735879" y="7620"/>
                    <a:pt x="14553671" y="7620"/>
                    <a:pt x="15371462" y="7620"/>
                  </a:cubicBezTo>
                  <a:cubicBezTo>
                    <a:pt x="15823400" y="7620"/>
                    <a:pt x="16275337" y="7620"/>
                    <a:pt x="16727274" y="8890"/>
                  </a:cubicBezTo>
                  <a:cubicBezTo>
                    <a:pt x="17609627" y="11430"/>
                    <a:pt x="18513503" y="10160"/>
                    <a:pt x="19395856" y="2540"/>
                  </a:cubicBezTo>
                  <a:cubicBezTo>
                    <a:pt x="19761710" y="0"/>
                    <a:pt x="20127565" y="2540"/>
                    <a:pt x="20493419" y="2540"/>
                  </a:cubicBezTo>
                  <a:cubicBezTo>
                    <a:pt x="21311211" y="2540"/>
                    <a:pt x="22129001" y="1270"/>
                    <a:pt x="22946793" y="3810"/>
                  </a:cubicBezTo>
                  <a:cubicBezTo>
                    <a:pt x="23979792" y="6350"/>
                    <a:pt x="24991271" y="13970"/>
                    <a:pt x="26024269" y="17780"/>
                  </a:cubicBezTo>
                  <a:cubicBezTo>
                    <a:pt x="26476207" y="20320"/>
                    <a:pt x="26582123" y="19050"/>
                    <a:pt x="26608794" y="21590"/>
                  </a:cubicBezTo>
                  <a:cubicBezTo>
                    <a:pt x="26617684" y="22860"/>
                    <a:pt x="26626573" y="25400"/>
                    <a:pt x="26635463" y="27940"/>
                  </a:cubicBezTo>
                  <a:cubicBezTo>
                    <a:pt x="26643084" y="30480"/>
                    <a:pt x="26646894" y="36830"/>
                    <a:pt x="26646894" y="46990"/>
                  </a:cubicBezTo>
                  <a:cubicBezTo>
                    <a:pt x="26648163" y="177057"/>
                    <a:pt x="26644355" y="511109"/>
                    <a:pt x="26640544" y="845160"/>
                  </a:cubicBezTo>
                  <a:cubicBezTo>
                    <a:pt x="26636734" y="1123537"/>
                    <a:pt x="26635463" y="1413049"/>
                    <a:pt x="26634194" y="1691425"/>
                  </a:cubicBezTo>
                  <a:cubicBezTo>
                    <a:pt x="26631655" y="2159098"/>
                    <a:pt x="26630384" y="2626771"/>
                    <a:pt x="26629113" y="3094443"/>
                  </a:cubicBezTo>
                  <a:cubicBezTo>
                    <a:pt x="26627844" y="3528711"/>
                    <a:pt x="26626573" y="3962978"/>
                    <a:pt x="26626573" y="4397245"/>
                  </a:cubicBezTo>
                  <a:cubicBezTo>
                    <a:pt x="26626573" y="5121025"/>
                    <a:pt x="26615144" y="12069304"/>
                    <a:pt x="26613873" y="12793083"/>
                  </a:cubicBezTo>
                  <a:cubicBezTo>
                    <a:pt x="26616413" y="13260755"/>
                    <a:pt x="26615144" y="13728429"/>
                    <a:pt x="26613873" y="13894808"/>
                  </a:cubicBezTo>
                  <a:close/>
                  <a:moveTo>
                    <a:pt x="17780" y="13864329"/>
                  </a:moveTo>
                  <a:cubicBezTo>
                    <a:pt x="22860" y="13865599"/>
                    <a:pt x="29210" y="13868138"/>
                    <a:pt x="36830" y="13868138"/>
                  </a:cubicBezTo>
                  <a:cubicBezTo>
                    <a:pt x="694259" y="13873219"/>
                    <a:pt x="1576612" y="13878299"/>
                    <a:pt x="2437445" y="13882108"/>
                  </a:cubicBezTo>
                  <a:cubicBezTo>
                    <a:pt x="2846341" y="13884649"/>
                    <a:pt x="3255237" y="13888458"/>
                    <a:pt x="3685653" y="13889729"/>
                  </a:cubicBezTo>
                  <a:cubicBezTo>
                    <a:pt x="3965424" y="13890999"/>
                    <a:pt x="11885088" y="13887188"/>
                    <a:pt x="12143338" y="13888458"/>
                  </a:cubicBezTo>
                  <a:cubicBezTo>
                    <a:pt x="12595275" y="13889729"/>
                    <a:pt x="13047213" y="13892269"/>
                    <a:pt x="13499150" y="13893538"/>
                  </a:cubicBezTo>
                  <a:cubicBezTo>
                    <a:pt x="13714358" y="13894808"/>
                    <a:pt x="13908046" y="13894808"/>
                    <a:pt x="14123254" y="13894808"/>
                  </a:cubicBezTo>
                  <a:cubicBezTo>
                    <a:pt x="15091691" y="13894808"/>
                    <a:pt x="16038607" y="13893538"/>
                    <a:pt x="17007044" y="13894808"/>
                  </a:cubicBezTo>
                  <a:cubicBezTo>
                    <a:pt x="17372899" y="13894808"/>
                    <a:pt x="17760273" y="13897349"/>
                    <a:pt x="18126128" y="13897349"/>
                  </a:cubicBezTo>
                  <a:cubicBezTo>
                    <a:pt x="18685669" y="13897349"/>
                    <a:pt x="19223689" y="13893538"/>
                    <a:pt x="19783230" y="13893538"/>
                  </a:cubicBezTo>
                  <a:cubicBezTo>
                    <a:pt x="20450375" y="13893538"/>
                    <a:pt x="21096001" y="13894808"/>
                    <a:pt x="21763148" y="13894808"/>
                  </a:cubicBezTo>
                  <a:cubicBezTo>
                    <a:pt x="22645501" y="13894808"/>
                    <a:pt x="23549375" y="13894808"/>
                    <a:pt x="24431729" y="13893538"/>
                  </a:cubicBezTo>
                  <a:cubicBezTo>
                    <a:pt x="25228000" y="13892269"/>
                    <a:pt x="26002749" y="13889729"/>
                    <a:pt x="26575773" y="13887188"/>
                  </a:cubicBezTo>
                  <a:cubicBezTo>
                    <a:pt x="26580855" y="13887188"/>
                    <a:pt x="26585934" y="13884649"/>
                    <a:pt x="26592284" y="13883379"/>
                  </a:cubicBezTo>
                  <a:cubicBezTo>
                    <a:pt x="26592284" y="13870679"/>
                    <a:pt x="26593555" y="13857979"/>
                    <a:pt x="26593555" y="13772967"/>
                  </a:cubicBezTo>
                  <a:lnTo>
                    <a:pt x="26593555" y="13427781"/>
                  </a:lnTo>
                  <a:cubicBezTo>
                    <a:pt x="26594823" y="12859893"/>
                    <a:pt x="26597363" y="12280869"/>
                    <a:pt x="26596094" y="11712981"/>
                  </a:cubicBezTo>
                  <a:cubicBezTo>
                    <a:pt x="26594823" y="10911258"/>
                    <a:pt x="26607523" y="3896168"/>
                    <a:pt x="26611334" y="3094443"/>
                  </a:cubicBezTo>
                  <a:cubicBezTo>
                    <a:pt x="26613873" y="2626770"/>
                    <a:pt x="26616413" y="2159097"/>
                    <a:pt x="26616413" y="1691425"/>
                  </a:cubicBezTo>
                  <a:cubicBezTo>
                    <a:pt x="26616413" y="1301698"/>
                    <a:pt x="26617684" y="923105"/>
                    <a:pt x="26625305" y="544513"/>
                  </a:cubicBezTo>
                  <a:cubicBezTo>
                    <a:pt x="26629113" y="321812"/>
                    <a:pt x="26631655" y="99111"/>
                    <a:pt x="26626573" y="49530"/>
                  </a:cubicBezTo>
                  <a:cubicBezTo>
                    <a:pt x="26618955" y="49530"/>
                    <a:pt x="26612605" y="48260"/>
                    <a:pt x="26604984" y="48260"/>
                  </a:cubicBezTo>
                  <a:cubicBezTo>
                    <a:pt x="26571963" y="45720"/>
                    <a:pt x="26174917" y="45720"/>
                    <a:pt x="25593853" y="40640"/>
                  </a:cubicBezTo>
                  <a:cubicBezTo>
                    <a:pt x="24517812" y="33020"/>
                    <a:pt x="23420251" y="27940"/>
                    <a:pt x="22344210" y="27940"/>
                  </a:cubicBezTo>
                  <a:cubicBezTo>
                    <a:pt x="21590980" y="27940"/>
                    <a:pt x="20816230" y="31750"/>
                    <a:pt x="20063002" y="24130"/>
                  </a:cubicBezTo>
                  <a:lnTo>
                    <a:pt x="19847793" y="24130"/>
                  </a:lnTo>
                  <a:cubicBezTo>
                    <a:pt x="19223689" y="27940"/>
                    <a:pt x="18556543" y="33020"/>
                    <a:pt x="17910919" y="34290"/>
                  </a:cubicBezTo>
                  <a:cubicBezTo>
                    <a:pt x="17200731" y="35560"/>
                    <a:pt x="16512065" y="31750"/>
                    <a:pt x="15801877" y="30480"/>
                  </a:cubicBezTo>
                  <a:cubicBezTo>
                    <a:pt x="15134732" y="29210"/>
                    <a:pt x="14467587" y="27940"/>
                    <a:pt x="13821963" y="27940"/>
                  </a:cubicBezTo>
                  <a:cubicBezTo>
                    <a:pt x="13585233" y="27940"/>
                    <a:pt x="13370024" y="29210"/>
                    <a:pt x="13133294" y="27940"/>
                  </a:cubicBezTo>
                  <a:cubicBezTo>
                    <a:pt x="12315504" y="26670"/>
                    <a:pt x="3857820" y="24130"/>
                    <a:pt x="3018507" y="24130"/>
                  </a:cubicBezTo>
                  <a:cubicBezTo>
                    <a:pt x="2286799" y="22860"/>
                    <a:pt x="1555091" y="24130"/>
                    <a:pt x="823383" y="24130"/>
                  </a:cubicBezTo>
                  <a:cubicBezTo>
                    <a:pt x="436008" y="24130"/>
                    <a:pt x="45720" y="24130"/>
                    <a:pt x="21590" y="25400"/>
                  </a:cubicBezTo>
                  <a:cubicBezTo>
                    <a:pt x="20320" y="25400"/>
                    <a:pt x="21590" y="36830"/>
                    <a:pt x="22860" y="41910"/>
                  </a:cubicBezTo>
                  <a:cubicBezTo>
                    <a:pt x="26670" y="143651"/>
                    <a:pt x="31750" y="499973"/>
                    <a:pt x="34290" y="845160"/>
                  </a:cubicBezTo>
                  <a:cubicBezTo>
                    <a:pt x="36830" y="1468723"/>
                    <a:pt x="38100" y="2092287"/>
                    <a:pt x="38100" y="2715850"/>
                  </a:cubicBezTo>
                  <a:cubicBezTo>
                    <a:pt x="38100" y="3116712"/>
                    <a:pt x="36830" y="3506440"/>
                    <a:pt x="35560" y="3907302"/>
                  </a:cubicBezTo>
                  <a:cubicBezTo>
                    <a:pt x="34290" y="4297029"/>
                    <a:pt x="22860" y="10900122"/>
                    <a:pt x="21590" y="11278713"/>
                  </a:cubicBezTo>
                  <a:lnTo>
                    <a:pt x="21590" y="12013627"/>
                  </a:lnTo>
                  <a:cubicBezTo>
                    <a:pt x="21590" y="12570381"/>
                    <a:pt x="20320" y="13138270"/>
                    <a:pt x="20320" y="13695022"/>
                  </a:cubicBezTo>
                  <a:cubicBezTo>
                    <a:pt x="20320" y="13772967"/>
                    <a:pt x="19050" y="13839777"/>
                    <a:pt x="17780" y="13864329"/>
                  </a:cubicBezTo>
                  <a:close/>
                </a:path>
              </a:pathLst>
            </a:custGeom>
            <a:solidFill>
              <a:srgbClr val="3C93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 name="Google Shape;392;p8"/>
          <p:cNvGrpSpPr/>
          <p:nvPr/>
        </p:nvGrpSpPr>
        <p:grpSpPr>
          <a:xfrm rot="-212550">
            <a:off x="629800" y="4704954"/>
            <a:ext cx="3741870" cy="4325464"/>
            <a:chOff x="0" y="0"/>
            <a:chExt cx="2768600" cy="3200400"/>
          </a:xfrm>
        </p:grpSpPr>
        <p:sp>
          <p:nvSpPr>
            <p:cNvPr id="393" name="Google Shape;393;p8"/>
            <p:cNvSpPr/>
            <p:nvPr/>
          </p:nvSpPr>
          <p:spPr>
            <a:xfrm>
              <a:off x="38100" y="38100"/>
              <a:ext cx="2578100" cy="2959100"/>
            </a:xfrm>
            <a:custGeom>
              <a:rect b="b" l="l" r="r" t="t"/>
              <a:pathLst>
                <a:path extrusionOk="0" h="2959100" w="2578100">
                  <a:moveTo>
                    <a:pt x="2578100" y="2959100"/>
                  </a:moveTo>
                  <a:lnTo>
                    <a:pt x="0" y="2959100"/>
                  </a:lnTo>
                  <a:lnTo>
                    <a:pt x="0" y="0"/>
                  </a:lnTo>
                  <a:lnTo>
                    <a:pt x="2578100" y="0"/>
                  </a:lnTo>
                  <a:lnTo>
                    <a:pt x="2578100" y="2959100"/>
                  </a:lnTo>
                  <a:close/>
                </a:path>
              </a:pathLst>
            </a:custGeom>
            <a:blipFill rotWithShape="1">
              <a:blip r:embed="rId3">
                <a:alphaModFix/>
              </a:blip>
              <a:stretch>
                <a:fillRect b="0" l="-51214" r="-51214" t="0"/>
              </a:stretch>
            </a:blipFill>
            <a:ln>
              <a:noFill/>
            </a:ln>
          </p:spPr>
        </p:sp>
        <p:sp>
          <p:nvSpPr>
            <p:cNvPr id="394" name="Google Shape;394;p8"/>
            <p:cNvSpPr/>
            <p:nvPr/>
          </p:nvSpPr>
          <p:spPr>
            <a:xfrm>
              <a:off x="0" y="0"/>
              <a:ext cx="2768600" cy="3200400"/>
            </a:xfrm>
            <a:custGeom>
              <a:rect b="b" l="l" r="r" t="t"/>
              <a:pathLst>
                <a:path extrusionOk="0" h="3200400" w="2768600">
                  <a:moveTo>
                    <a:pt x="2768600" y="3200400"/>
                  </a:moveTo>
                  <a:lnTo>
                    <a:pt x="0" y="3200400"/>
                  </a:lnTo>
                  <a:lnTo>
                    <a:pt x="0" y="0"/>
                  </a:lnTo>
                  <a:lnTo>
                    <a:pt x="2768600" y="0"/>
                  </a:lnTo>
                  <a:lnTo>
                    <a:pt x="2768600" y="3200400"/>
                  </a:lnTo>
                  <a:close/>
                </a:path>
              </a:pathLst>
            </a:custGeom>
            <a:blipFill rotWithShape="1">
              <a:blip r:embed="rId4">
                <a:alphaModFix/>
              </a:blip>
              <a:stretch>
                <a:fillRect b="-75" l="0" r="0" t="-75"/>
              </a:stretch>
            </a:blipFill>
            <a:ln>
              <a:noFill/>
            </a:ln>
          </p:spPr>
        </p:sp>
      </p:grpSp>
      <p:grpSp>
        <p:nvGrpSpPr>
          <p:cNvPr id="395" name="Google Shape;395;p8"/>
          <p:cNvGrpSpPr/>
          <p:nvPr/>
        </p:nvGrpSpPr>
        <p:grpSpPr>
          <a:xfrm>
            <a:off x="9587134" y="597472"/>
            <a:ext cx="8200732" cy="4283819"/>
            <a:chOff x="0" y="-1270"/>
            <a:chExt cx="26648163" cy="13920208"/>
          </a:xfrm>
        </p:grpSpPr>
        <p:sp>
          <p:nvSpPr>
            <p:cNvPr id="396" name="Google Shape;396;p8"/>
            <p:cNvSpPr/>
            <p:nvPr/>
          </p:nvSpPr>
          <p:spPr>
            <a:xfrm>
              <a:off x="16510" y="11430"/>
              <a:ext cx="26618953" cy="13894808"/>
            </a:xfrm>
            <a:custGeom>
              <a:rect b="b" l="l" r="r" t="t"/>
              <a:pathLst>
                <a:path extrusionOk="0" h="13894808" w="26618953">
                  <a:moveTo>
                    <a:pt x="1270" y="0"/>
                  </a:moveTo>
                  <a:lnTo>
                    <a:pt x="26618953" y="15240"/>
                  </a:lnTo>
                  <a:lnTo>
                    <a:pt x="26587203" y="13894808"/>
                  </a:lnTo>
                  <a:lnTo>
                    <a:pt x="9651933" y="13894808"/>
                  </a:lnTo>
                  <a:lnTo>
                    <a:pt x="0" y="13868138"/>
                  </a:lnTo>
                  <a:lnTo>
                    <a:pt x="11430" y="4340005"/>
                  </a:lnTo>
                  <a:close/>
                </a:path>
              </a:pathLst>
            </a:custGeom>
            <a:solidFill>
              <a:srgbClr val="FFFFFF"/>
            </a:solidFill>
            <a:ln>
              <a:noFill/>
            </a:ln>
          </p:spPr>
        </p:sp>
        <p:sp>
          <p:nvSpPr>
            <p:cNvPr id="397" name="Google Shape;397;p8"/>
            <p:cNvSpPr/>
            <p:nvPr/>
          </p:nvSpPr>
          <p:spPr>
            <a:xfrm>
              <a:off x="0" y="-1270"/>
              <a:ext cx="26648163" cy="13920208"/>
            </a:xfrm>
            <a:custGeom>
              <a:rect b="b" l="l" r="r" t="t"/>
              <a:pathLst>
                <a:path extrusionOk="0" h="13920208" w="26648163">
                  <a:moveTo>
                    <a:pt x="26613873" y="13894808"/>
                  </a:moveTo>
                  <a:cubicBezTo>
                    <a:pt x="26611334" y="13898619"/>
                    <a:pt x="26607523" y="13903699"/>
                    <a:pt x="26603713" y="13907508"/>
                  </a:cubicBezTo>
                  <a:cubicBezTo>
                    <a:pt x="26599905" y="13910049"/>
                    <a:pt x="26594823" y="13912588"/>
                    <a:pt x="26591013" y="13912588"/>
                  </a:cubicBezTo>
                  <a:cubicBezTo>
                    <a:pt x="25873627" y="13911319"/>
                    <a:pt x="24711501" y="13917669"/>
                    <a:pt x="23527855" y="13920208"/>
                  </a:cubicBezTo>
                  <a:cubicBezTo>
                    <a:pt x="23162002" y="13920208"/>
                    <a:pt x="22774627" y="13918938"/>
                    <a:pt x="22408772" y="13918938"/>
                  </a:cubicBezTo>
                  <a:cubicBezTo>
                    <a:pt x="21590981" y="13917669"/>
                    <a:pt x="20773189" y="13916399"/>
                    <a:pt x="19955399" y="13916399"/>
                  </a:cubicBezTo>
                  <a:lnTo>
                    <a:pt x="17286815" y="13916399"/>
                  </a:lnTo>
                  <a:cubicBezTo>
                    <a:pt x="16684231" y="13916399"/>
                    <a:pt x="16103169" y="13915129"/>
                    <a:pt x="15500586" y="13915129"/>
                  </a:cubicBezTo>
                  <a:cubicBezTo>
                    <a:pt x="14984087" y="13915129"/>
                    <a:pt x="14446067" y="13915129"/>
                    <a:pt x="13929567" y="13916399"/>
                  </a:cubicBezTo>
                  <a:lnTo>
                    <a:pt x="13606754" y="13916399"/>
                  </a:lnTo>
                  <a:cubicBezTo>
                    <a:pt x="12853526" y="13915129"/>
                    <a:pt x="4460403" y="13913858"/>
                    <a:pt x="3707174" y="13911319"/>
                  </a:cubicBezTo>
                  <a:cubicBezTo>
                    <a:pt x="3255237" y="13910049"/>
                    <a:pt x="2803300" y="13904969"/>
                    <a:pt x="2351362" y="13902429"/>
                  </a:cubicBezTo>
                  <a:cubicBezTo>
                    <a:pt x="1533571" y="13897349"/>
                    <a:pt x="715779" y="13893538"/>
                    <a:pt x="41910" y="13888458"/>
                  </a:cubicBezTo>
                  <a:cubicBezTo>
                    <a:pt x="33020" y="13887188"/>
                    <a:pt x="24130" y="13884649"/>
                    <a:pt x="16510" y="13880838"/>
                  </a:cubicBezTo>
                  <a:cubicBezTo>
                    <a:pt x="5080" y="13875758"/>
                    <a:pt x="0" y="13864329"/>
                    <a:pt x="1270" y="13806373"/>
                  </a:cubicBezTo>
                  <a:cubicBezTo>
                    <a:pt x="2540" y="13160541"/>
                    <a:pt x="3810" y="12503573"/>
                    <a:pt x="3810" y="11857739"/>
                  </a:cubicBezTo>
                  <a:cubicBezTo>
                    <a:pt x="5080" y="11200769"/>
                    <a:pt x="17780" y="4308166"/>
                    <a:pt x="17780" y="3651198"/>
                  </a:cubicBezTo>
                  <a:cubicBezTo>
                    <a:pt x="19050" y="3016499"/>
                    <a:pt x="20320" y="2381800"/>
                    <a:pt x="19050" y="1735966"/>
                  </a:cubicBezTo>
                  <a:cubicBezTo>
                    <a:pt x="17780" y="1101268"/>
                    <a:pt x="16510" y="477704"/>
                    <a:pt x="6350" y="48260"/>
                  </a:cubicBezTo>
                  <a:cubicBezTo>
                    <a:pt x="5080" y="35560"/>
                    <a:pt x="2540" y="22860"/>
                    <a:pt x="1270" y="10160"/>
                  </a:cubicBezTo>
                  <a:cubicBezTo>
                    <a:pt x="3810" y="8890"/>
                    <a:pt x="5080" y="7620"/>
                    <a:pt x="6350" y="7620"/>
                  </a:cubicBezTo>
                  <a:cubicBezTo>
                    <a:pt x="34290" y="6350"/>
                    <a:pt x="263842" y="5080"/>
                    <a:pt x="737300" y="3810"/>
                  </a:cubicBezTo>
                  <a:cubicBezTo>
                    <a:pt x="1404446" y="1270"/>
                    <a:pt x="2093112" y="1270"/>
                    <a:pt x="2760258" y="1270"/>
                  </a:cubicBezTo>
                  <a:cubicBezTo>
                    <a:pt x="3599570" y="2540"/>
                    <a:pt x="12078775" y="5080"/>
                    <a:pt x="12918087" y="6350"/>
                  </a:cubicBezTo>
                  <a:cubicBezTo>
                    <a:pt x="13735879" y="7620"/>
                    <a:pt x="14553671" y="7620"/>
                    <a:pt x="15371462" y="7620"/>
                  </a:cubicBezTo>
                  <a:cubicBezTo>
                    <a:pt x="15823400" y="7620"/>
                    <a:pt x="16275337" y="7620"/>
                    <a:pt x="16727274" y="8890"/>
                  </a:cubicBezTo>
                  <a:cubicBezTo>
                    <a:pt x="17609627" y="11430"/>
                    <a:pt x="18513503" y="10160"/>
                    <a:pt x="19395856" y="2540"/>
                  </a:cubicBezTo>
                  <a:cubicBezTo>
                    <a:pt x="19761710" y="0"/>
                    <a:pt x="20127565" y="2540"/>
                    <a:pt x="20493419" y="2540"/>
                  </a:cubicBezTo>
                  <a:cubicBezTo>
                    <a:pt x="21311211" y="2540"/>
                    <a:pt x="22129001" y="1270"/>
                    <a:pt x="22946793" y="3810"/>
                  </a:cubicBezTo>
                  <a:cubicBezTo>
                    <a:pt x="23979792" y="6350"/>
                    <a:pt x="24991271" y="13970"/>
                    <a:pt x="26024269" y="17780"/>
                  </a:cubicBezTo>
                  <a:cubicBezTo>
                    <a:pt x="26476207" y="20320"/>
                    <a:pt x="26582123" y="19050"/>
                    <a:pt x="26608794" y="21590"/>
                  </a:cubicBezTo>
                  <a:cubicBezTo>
                    <a:pt x="26617684" y="22860"/>
                    <a:pt x="26626573" y="25400"/>
                    <a:pt x="26635463" y="27940"/>
                  </a:cubicBezTo>
                  <a:cubicBezTo>
                    <a:pt x="26643084" y="30480"/>
                    <a:pt x="26646894" y="36830"/>
                    <a:pt x="26646894" y="46990"/>
                  </a:cubicBezTo>
                  <a:cubicBezTo>
                    <a:pt x="26648163" y="177057"/>
                    <a:pt x="26644355" y="511109"/>
                    <a:pt x="26640544" y="845160"/>
                  </a:cubicBezTo>
                  <a:cubicBezTo>
                    <a:pt x="26636734" y="1123537"/>
                    <a:pt x="26635463" y="1413049"/>
                    <a:pt x="26634194" y="1691425"/>
                  </a:cubicBezTo>
                  <a:cubicBezTo>
                    <a:pt x="26631655" y="2159098"/>
                    <a:pt x="26630384" y="2626771"/>
                    <a:pt x="26629113" y="3094443"/>
                  </a:cubicBezTo>
                  <a:cubicBezTo>
                    <a:pt x="26627844" y="3528711"/>
                    <a:pt x="26626573" y="3962978"/>
                    <a:pt x="26626573" y="4397245"/>
                  </a:cubicBezTo>
                  <a:cubicBezTo>
                    <a:pt x="26626573" y="5121025"/>
                    <a:pt x="26615144" y="12069304"/>
                    <a:pt x="26613873" y="12793083"/>
                  </a:cubicBezTo>
                  <a:cubicBezTo>
                    <a:pt x="26616413" y="13260755"/>
                    <a:pt x="26615144" y="13728429"/>
                    <a:pt x="26613873" y="13894808"/>
                  </a:cubicBezTo>
                  <a:close/>
                  <a:moveTo>
                    <a:pt x="17780" y="13864329"/>
                  </a:moveTo>
                  <a:cubicBezTo>
                    <a:pt x="22860" y="13865599"/>
                    <a:pt x="29210" y="13868138"/>
                    <a:pt x="36830" y="13868138"/>
                  </a:cubicBezTo>
                  <a:cubicBezTo>
                    <a:pt x="694259" y="13873219"/>
                    <a:pt x="1576612" y="13878299"/>
                    <a:pt x="2437445" y="13882108"/>
                  </a:cubicBezTo>
                  <a:cubicBezTo>
                    <a:pt x="2846341" y="13884649"/>
                    <a:pt x="3255237" y="13888458"/>
                    <a:pt x="3685653" y="13889729"/>
                  </a:cubicBezTo>
                  <a:cubicBezTo>
                    <a:pt x="3965424" y="13890999"/>
                    <a:pt x="11885088" y="13887188"/>
                    <a:pt x="12143338" y="13888458"/>
                  </a:cubicBezTo>
                  <a:cubicBezTo>
                    <a:pt x="12595275" y="13889729"/>
                    <a:pt x="13047213" y="13892269"/>
                    <a:pt x="13499150" y="13893538"/>
                  </a:cubicBezTo>
                  <a:cubicBezTo>
                    <a:pt x="13714358" y="13894808"/>
                    <a:pt x="13908046" y="13894808"/>
                    <a:pt x="14123254" y="13894808"/>
                  </a:cubicBezTo>
                  <a:cubicBezTo>
                    <a:pt x="15091691" y="13894808"/>
                    <a:pt x="16038607" y="13893538"/>
                    <a:pt x="17007044" y="13894808"/>
                  </a:cubicBezTo>
                  <a:cubicBezTo>
                    <a:pt x="17372899" y="13894808"/>
                    <a:pt x="17760273" y="13897349"/>
                    <a:pt x="18126128" y="13897349"/>
                  </a:cubicBezTo>
                  <a:cubicBezTo>
                    <a:pt x="18685669" y="13897349"/>
                    <a:pt x="19223689" y="13893538"/>
                    <a:pt x="19783230" y="13893538"/>
                  </a:cubicBezTo>
                  <a:cubicBezTo>
                    <a:pt x="20450375" y="13893538"/>
                    <a:pt x="21096001" y="13894808"/>
                    <a:pt x="21763148" y="13894808"/>
                  </a:cubicBezTo>
                  <a:cubicBezTo>
                    <a:pt x="22645501" y="13894808"/>
                    <a:pt x="23549375" y="13894808"/>
                    <a:pt x="24431729" y="13893538"/>
                  </a:cubicBezTo>
                  <a:cubicBezTo>
                    <a:pt x="25228000" y="13892269"/>
                    <a:pt x="26002749" y="13889729"/>
                    <a:pt x="26575773" y="13887188"/>
                  </a:cubicBezTo>
                  <a:cubicBezTo>
                    <a:pt x="26580855" y="13887188"/>
                    <a:pt x="26585934" y="13884649"/>
                    <a:pt x="26592284" y="13883379"/>
                  </a:cubicBezTo>
                  <a:cubicBezTo>
                    <a:pt x="26592284" y="13870679"/>
                    <a:pt x="26593555" y="13857979"/>
                    <a:pt x="26593555" y="13772967"/>
                  </a:cubicBezTo>
                  <a:lnTo>
                    <a:pt x="26593555" y="13427781"/>
                  </a:lnTo>
                  <a:cubicBezTo>
                    <a:pt x="26594823" y="12859893"/>
                    <a:pt x="26597363" y="12280869"/>
                    <a:pt x="26596094" y="11712981"/>
                  </a:cubicBezTo>
                  <a:cubicBezTo>
                    <a:pt x="26594823" y="10911258"/>
                    <a:pt x="26607523" y="3896168"/>
                    <a:pt x="26611334" y="3094443"/>
                  </a:cubicBezTo>
                  <a:cubicBezTo>
                    <a:pt x="26613873" y="2626770"/>
                    <a:pt x="26616413" y="2159097"/>
                    <a:pt x="26616413" y="1691425"/>
                  </a:cubicBezTo>
                  <a:cubicBezTo>
                    <a:pt x="26616413" y="1301698"/>
                    <a:pt x="26617684" y="923105"/>
                    <a:pt x="26625305" y="544513"/>
                  </a:cubicBezTo>
                  <a:cubicBezTo>
                    <a:pt x="26629113" y="321812"/>
                    <a:pt x="26631655" y="99111"/>
                    <a:pt x="26626573" y="49530"/>
                  </a:cubicBezTo>
                  <a:cubicBezTo>
                    <a:pt x="26618955" y="49530"/>
                    <a:pt x="26612605" y="48260"/>
                    <a:pt x="26604984" y="48260"/>
                  </a:cubicBezTo>
                  <a:cubicBezTo>
                    <a:pt x="26571963" y="45720"/>
                    <a:pt x="26174917" y="45720"/>
                    <a:pt x="25593853" y="40640"/>
                  </a:cubicBezTo>
                  <a:cubicBezTo>
                    <a:pt x="24517812" y="33020"/>
                    <a:pt x="23420251" y="27940"/>
                    <a:pt x="22344210" y="27940"/>
                  </a:cubicBezTo>
                  <a:cubicBezTo>
                    <a:pt x="21590980" y="27940"/>
                    <a:pt x="20816230" y="31750"/>
                    <a:pt x="20063002" y="24130"/>
                  </a:cubicBezTo>
                  <a:lnTo>
                    <a:pt x="19847793" y="24130"/>
                  </a:lnTo>
                  <a:cubicBezTo>
                    <a:pt x="19223689" y="27940"/>
                    <a:pt x="18556543" y="33020"/>
                    <a:pt x="17910919" y="34290"/>
                  </a:cubicBezTo>
                  <a:cubicBezTo>
                    <a:pt x="17200731" y="35560"/>
                    <a:pt x="16512065" y="31750"/>
                    <a:pt x="15801877" y="30480"/>
                  </a:cubicBezTo>
                  <a:cubicBezTo>
                    <a:pt x="15134732" y="29210"/>
                    <a:pt x="14467587" y="27940"/>
                    <a:pt x="13821963" y="27940"/>
                  </a:cubicBezTo>
                  <a:cubicBezTo>
                    <a:pt x="13585233" y="27940"/>
                    <a:pt x="13370024" y="29210"/>
                    <a:pt x="13133294" y="27940"/>
                  </a:cubicBezTo>
                  <a:cubicBezTo>
                    <a:pt x="12315504" y="26670"/>
                    <a:pt x="3857820" y="24130"/>
                    <a:pt x="3018507" y="24130"/>
                  </a:cubicBezTo>
                  <a:cubicBezTo>
                    <a:pt x="2286799" y="22860"/>
                    <a:pt x="1555091" y="24130"/>
                    <a:pt x="823383" y="24130"/>
                  </a:cubicBezTo>
                  <a:cubicBezTo>
                    <a:pt x="436008" y="24130"/>
                    <a:pt x="45720" y="24130"/>
                    <a:pt x="21590" y="25400"/>
                  </a:cubicBezTo>
                  <a:cubicBezTo>
                    <a:pt x="20320" y="25400"/>
                    <a:pt x="21590" y="36830"/>
                    <a:pt x="22860" y="41910"/>
                  </a:cubicBezTo>
                  <a:cubicBezTo>
                    <a:pt x="26670" y="143651"/>
                    <a:pt x="31750" y="499973"/>
                    <a:pt x="34290" y="845160"/>
                  </a:cubicBezTo>
                  <a:cubicBezTo>
                    <a:pt x="36830" y="1468723"/>
                    <a:pt x="38100" y="2092287"/>
                    <a:pt x="38100" y="2715850"/>
                  </a:cubicBezTo>
                  <a:cubicBezTo>
                    <a:pt x="38100" y="3116712"/>
                    <a:pt x="36830" y="3506440"/>
                    <a:pt x="35560" y="3907302"/>
                  </a:cubicBezTo>
                  <a:cubicBezTo>
                    <a:pt x="34290" y="4297029"/>
                    <a:pt x="22860" y="10900122"/>
                    <a:pt x="21590" y="11278713"/>
                  </a:cubicBezTo>
                  <a:lnTo>
                    <a:pt x="21590" y="12013627"/>
                  </a:lnTo>
                  <a:cubicBezTo>
                    <a:pt x="21590" y="12570381"/>
                    <a:pt x="20320" y="13138270"/>
                    <a:pt x="20320" y="13695022"/>
                  </a:cubicBezTo>
                  <a:cubicBezTo>
                    <a:pt x="20320" y="13772967"/>
                    <a:pt x="19050" y="13839777"/>
                    <a:pt x="17780" y="13864329"/>
                  </a:cubicBezTo>
                  <a:close/>
                </a:path>
              </a:pathLst>
            </a:custGeom>
            <a:solidFill>
              <a:srgbClr val="3C93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 name="Google Shape;398;p8"/>
          <p:cNvGrpSpPr/>
          <p:nvPr/>
        </p:nvGrpSpPr>
        <p:grpSpPr>
          <a:xfrm rot="329990">
            <a:off x="8243868" y="589765"/>
            <a:ext cx="3815049" cy="4410056"/>
            <a:chOff x="0" y="0"/>
            <a:chExt cx="2768600" cy="3200400"/>
          </a:xfrm>
        </p:grpSpPr>
        <p:sp>
          <p:nvSpPr>
            <p:cNvPr id="399" name="Google Shape;399;p8"/>
            <p:cNvSpPr/>
            <p:nvPr/>
          </p:nvSpPr>
          <p:spPr>
            <a:xfrm>
              <a:off x="38100" y="38100"/>
              <a:ext cx="2578100" cy="2959100"/>
            </a:xfrm>
            <a:custGeom>
              <a:rect b="b" l="l" r="r" t="t"/>
              <a:pathLst>
                <a:path extrusionOk="0" h="2959100" w="2578100">
                  <a:moveTo>
                    <a:pt x="2578100" y="2959100"/>
                  </a:moveTo>
                  <a:lnTo>
                    <a:pt x="0" y="2959100"/>
                  </a:lnTo>
                  <a:lnTo>
                    <a:pt x="0" y="0"/>
                  </a:lnTo>
                  <a:lnTo>
                    <a:pt x="2578100" y="0"/>
                  </a:lnTo>
                  <a:lnTo>
                    <a:pt x="2578100" y="2959100"/>
                  </a:lnTo>
                  <a:close/>
                </a:path>
              </a:pathLst>
            </a:custGeom>
            <a:blipFill rotWithShape="1">
              <a:blip r:embed="rId5">
                <a:alphaModFix/>
              </a:blip>
              <a:stretch>
                <a:fillRect b="0" l="-35803" r="-35802" t="0"/>
              </a:stretch>
            </a:blipFill>
            <a:ln>
              <a:noFill/>
            </a:ln>
          </p:spPr>
        </p:sp>
        <p:sp>
          <p:nvSpPr>
            <p:cNvPr id="400" name="Google Shape;400;p8"/>
            <p:cNvSpPr/>
            <p:nvPr/>
          </p:nvSpPr>
          <p:spPr>
            <a:xfrm>
              <a:off x="0" y="0"/>
              <a:ext cx="2768600" cy="3200400"/>
            </a:xfrm>
            <a:custGeom>
              <a:rect b="b" l="l" r="r" t="t"/>
              <a:pathLst>
                <a:path extrusionOk="0" h="3200400" w="2768600">
                  <a:moveTo>
                    <a:pt x="2768600" y="3200400"/>
                  </a:moveTo>
                  <a:lnTo>
                    <a:pt x="0" y="3200400"/>
                  </a:lnTo>
                  <a:lnTo>
                    <a:pt x="0" y="0"/>
                  </a:lnTo>
                  <a:lnTo>
                    <a:pt x="2768600" y="0"/>
                  </a:lnTo>
                  <a:lnTo>
                    <a:pt x="2768600" y="3200400"/>
                  </a:lnTo>
                  <a:close/>
                </a:path>
              </a:pathLst>
            </a:custGeom>
            <a:blipFill rotWithShape="1">
              <a:blip r:embed="rId4">
                <a:alphaModFix/>
              </a:blip>
              <a:stretch>
                <a:fillRect b="-75" l="0" r="0" t="-75"/>
              </a:stretch>
            </a:blipFill>
            <a:ln>
              <a:noFill/>
            </a:ln>
          </p:spPr>
        </p:sp>
      </p:grpSp>
      <p:sp>
        <p:nvSpPr>
          <p:cNvPr id="401" name="Google Shape;401;p8"/>
          <p:cNvSpPr txBox="1"/>
          <p:nvPr/>
        </p:nvSpPr>
        <p:spPr>
          <a:xfrm>
            <a:off x="9856411" y="6168329"/>
            <a:ext cx="3875917" cy="3287592"/>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b="1" i="0" lang="en-US" sz="2892" u="none" cap="none" strike="noStrike">
                <a:solidFill>
                  <a:srgbClr val="000940"/>
                </a:solidFill>
                <a:latin typeface="Public Sans"/>
                <a:ea typeface="Public Sans"/>
                <a:cs typeface="Public Sans"/>
                <a:sym typeface="Public Sans"/>
              </a:rPr>
              <a:t>Las imágenes se normalizaron y redimensionaron a un tamaño de 150x150 píxeles.</a:t>
            </a:r>
            <a:endParaRPr/>
          </a:p>
          <a:p>
            <a:pPr indent="0" lvl="0" marL="0" marR="0" rtl="0" algn="l">
              <a:lnSpc>
                <a:spcPct val="217461"/>
              </a:lnSpc>
              <a:spcBef>
                <a:spcPts val="0"/>
              </a:spcBef>
              <a:spcAft>
                <a:spcPts val="0"/>
              </a:spcAft>
              <a:buNone/>
            </a:pPr>
            <a:r>
              <a:t/>
            </a:r>
            <a:endParaRPr b="1" i="0" sz="2892" u="none" cap="none" strike="noStrike">
              <a:solidFill>
                <a:srgbClr val="000940"/>
              </a:solidFill>
              <a:latin typeface="Public Sans"/>
              <a:ea typeface="Public Sans"/>
              <a:cs typeface="Public Sans"/>
              <a:sym typeface="Public Sans"/>
            </a:endParaRPr>
          </a:p>
        </p:txBody>
      </p:sp>
      <p:sp>
        <p:nvSpPr>
          <p:cNvPr id="402" name="Google Shape;402;p8"/>
          <p:cNvSpPr txBox="1"/>
          <p:nvPr/>
        </p:nvSpPr>
        <p:spPr>
          <a:xfrm>
            <a:off x="9811779" y="5492930"/>
            <a:ext cx="6628508" cy="1118493"/>
          </a:xfrm>
          <a:prstGeom prst="rect">
            <a:avLst/>
          </a:prstGeom>
          <a:noFill/>
          <a:ln>
            <a:noFill/>
          </a:ln>
        </p:spPr>
        <p:txBody>
          <a:bodyPr anchorCtr="0" anchor="t" bIns="0" lIns="0" spcFirstLastPara="1" rIns="0" wrap="square" tIns="0">
            <a:spAutoFit/>
          </a:bodyPr>
          <a:lstStyle/>
          <a:p>
            <a:pPr indent="0" lvl="0" marL="0" marR="0" rtl="0" algn="l">
              <a:lnSpc>
                <a:spcPct val="139987"/>
              </a:lnSpc>
              <a:spcBef>
                <a:spcPts val="0"/>
              </a:spcBef>
              <a:spcAft>
                <a:spcPts val="0"/>
              </a:spcAft>
              <a:buNone/>
            </a:pPr>
            <a:r>
              <a:rPr b="0" i="0" lang="en-US" sz="3281" u="none" cap="none" strike="noStrike">
                <a:solidFill>
                  <a:srgbClr val="000940"/>
                </a:solidFill>
                <a:latin typeface="Arial"/>
                <a:ea typeface="Arial"/>
                <a:cs typeface="Arial"/>
                <a:sym typeface="Arial"/>
              </a:rPr>
              <a:t>Normalización</a:t>
            </a:r>
            <a:endParaRPr/>
          </a:p>
          <a:p>
            <a:pPr indent="0" lvl="0" marL="0" marR="0" rtl="0" algn="l">
              <a:lnSpc>
                <a:spcPct val="139987"/>
              </a:lnSpc>
              <a:spcBef>
                <a:spcPts val="0"/>
              </a:spcBef>
              <a:spcAft>
                <a:spcPts val="0"/>
              </a:spcAft>
              <a:buNone/>
            </a:pPr>
            <a:r>
              <a:t/>
            </a:r>
            <a:endParaRPr b="0" i="0" sz="3281" u="none" cap="none" strike="noStrike">
              <a:solidFill>
                <a:srgbClr val="000940"/>
              </a:solidFill>
              <a:latin typeface="Arial"/>
              <a:ea typeface="Arial"/>
              <a:cs typeface="Arial"/>
              <a:sym typeface="Arial"/>
            </a:endParaRPr>
          </a:p>
        </p:txBody>
      </p:sp>
      <p:grpSp>
        <p:nvGrpSpPr>
          <p:cNvPr id="403" name="Google Shape;403;p8"/>
          <p:cNvGrpSpPr/>
          <p:nvPr/>
        </p:nvGrpSpPr>
        <p:grpSpPr>
          <a:xfrm rot="-212550">
            <a:off x="14569352" y="5593375"/>
            <a:ext cx="3741870" cy="4325464"/>
            <a:chOff x="0" y="0"/>
            <a:chExt cx="2768600" cy="3200400"/>
          </a:xfrm>
        </p:grpSpPr>
        <p:sp>
          <p:nvSpPr>
            <p:cNvPr id="404" name="Google Shape;404;p8"/>
            <p:cNvSpPr/>
            <p:nvPr/>
          </p:nvSpPr>
          <p:spPr>
            <a:xfrm>
              <a:off x="38100" y="38100"/>
              <a:ext cx="2578100" cy="2959100"/>
            </a:xfrm>
            <a:custGeom>
              <a:rect b="b" l="l" r="r" t="t"/>
              <a:pathLst>
                <a:path extrusionOk="0" h="2959100" w="2578100">
                  <a:moveTo>
                    <a:pt x="2578100" y="2959100"/>
                  </a:moveTo>
                  <a:lnTo>
                    <a:pt x="0" y="2959100"/>
                  </a:lnTo>
                  <a:lnTo>
                    <a:pt x="0" y="0"/>
                  </a:lnTo>
                  <a:lnTo>
                    <a:pt x="2578100" y="0"/>
                  </a:lnTo>
                  <a:lnTo>
                    <a:pt x="2578100" y="2959100"/>
                  </a:lnTo>
                  <a:close/>
                </a:path>
              </a:pathLst>
            </a:custGeom>
            <a:blipFill rotWithShape="1">
              <a:blip r:embed="rId6">
                <a:alphaModFix/>
              </a:blip>
              <a:stretch>
                <a:fillRect b="0" l="-35545" r="-35543" t="0"/>
              </a:stretch>
            </a:blipFill>
            <a:ln>
              <a:noFill/>
            </a:ln>
          </p:spPr>
        </p:sp>
        <p:sp>
          <p:nvSpPr>
            <p:cNvPr id="405" name="Google Shape;405;p8"/>
            <p:cNvSpPr/>
            <p:nvPr/>
          </p:nvSpPr>
          <p:spPr>
            <a:xfrm>
              <a:off x="0" y="0"/>
              <a:ext cx="2768600" cy="3200400"/>
            </a:xfrm>
            <a:custGeom>
              <a:rect b="b" l="l" r="r" t="t"/>
              <a:pathLst>
                <a:path extrusionOk="0" h="3200400" w="2768600">
                  <a:moveTo>
                    <a:pt x="2768600" y="3200400"/>
                  </a:moveTo>
                  <a:lnTo>
                    <a:pt x="0" y="3200400"/>
                  </a:lnTo>
                  <a:lnTo>
                    <a:pt x="0" y="0"/>
                  </a:lnTo>
                  <a:lnTo>
                    <a:pt x="2768600" y="0"/>
                  </a:lnTo>
                  <a:lnTo>
                    <a:pt x="2768600" y="3200400"/>
                  </a:lnTo>
                  <a:close/>
                </a:path>
              </a:pathLst>
            </a:custGeom>
            <a:blipFill rotWithShape="1">
              <a:blip r:embed="rId4">
                <a:alphaModFix/>
              </a:blip>
              <a:stretch>
                <a:fillRect b="-75" l="0" r="0" t="-75"/>
              </a:stretch>
            </a:blipFill>
            <a:ln>
              <a:noFill/>
            </a:ln>
          </p:spPr>
        </p:sp>
      </p:grpSp>
      <p:sp>
        <p:nvSpPr>
          <p:cNvPr id="406" name="Google Shape;406;p8"/>
          <p:cNvSpPr txBox="1"/>
          <p:nvPr/>
        </p:nvSpPr>
        <p:spPr>
          <a:xfrm>
            <a:off x="1028700" y="1426198"/>
            <a:ext cx="6469778" cy="1923913"/>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5480" u="none" cap="none" strike="noStrike">
                <a:solidFill>
                  <a:srgbClr val="FFFFFF"/>
                </a:solidFill>
                <a:latin typeface="Arial"/>
                <a:ea typeface="Arial"/>
                <a:cs typeface="Arial"/>
                <a:sym typeface="Arial"/>
              </a:rPr>
              <a:t>Preparación de los Datos</a:t>
            </a:r>
            <a:endParaRPr/>
          </a:p>
        </p:txBody>
      </p:sp>
      <p:sp>
        <p:nvSpPr>
          <p:cNvPr id="407" name="Google Shape;407;p8"/>
          <p:cNvSpPr txBox="1"/>
          <p:nvPr/>
        </p:nvSpPr>
        <p:spPr>
          <a:xfrm>
            <a:off x="4501728" y="5115343"/>
            <a:ext cx="4642272" cy="2263177"/>
          </a:xfrm>
          <a:prstGeom prst="rect">
            <a:avLst/>
          </a:prstGeom>
          <a:noFill/>
          <a:ln>
            <a:noFill/>
          </a:ln>
        </p:spPr>
        <p:txBody>
          <a:bodyPr anchorCtr="0" anchor="t" bIns="0" lIns="0" spcFirstLastPara="1" rIns="0" wrap="square" tIns="0">
            <a:spAutoFit/>
          </a:bodyPr>
          <a:lstStyle/>
          <a:p>
            <a:pPr indent="0" lvl="0" marL="0" marR="0" rtl="0" algn="l">
              <a:lnSpc>
                <a:spcPct val="139987"/>
              </a:lnSpc>
              <a:spcBef>
                <a:spcPts val="0"/>
              </a:spcBef>
              <a:spcAft>
                <a:spcPts val="0"/>
              </a:spcAft>
              <a:buNone/>
            </a:pPr>
            <a:r>
              <a:rPr b="0" i="0" lang="en-US" sz="3281" u="none" cap="none" strike="noStrike">
                <a:solidFill>
                  <a:srgbClr val="000940"/>
                </a:solidFill>
                <a:latin typeface="Arial"/>
                <a:ea typeface="Arial"/>
                <a:cs typeface="Arial"/>
                <a:sym typeface="Arial"/>
              </a:rPr>
              <a:t>Limpieza y Transformación de Datos</a:t>
            </a:r>
            <a:endParaRPr/>
          </a:p>
          <a:p>
            <a:pPr indent="0" lvl="0" marL="0" marR="0" rtl="0" algn="l">
              <a:lnSpc>
                <a:spcPct val="139987"/>
              </a:lnSpc>
              <a:spcBef>
                <a:spcPts val="0"/>
              </a:spcBef>
              <a:spcAft>
                <a:spcPts val="0"/>
              </a:spcAft>
              <a:buNone/>
            </a:pPr>
            <a:r>
              <a:t/>
            </a:r>
            <a:endParaRPr b="0" i="0" sz="3281" u="none" cap="none" strike="noStrike">
              <a:solidFill>
                <a:srgbClr val="000940"/>
              </a:solidFill>
              <a:latin typeface="Arial"/>
              <a:ea typeface="Arial"/>
              <a:cs typeface="Arial"/>
              <a:sym typeface="Arial"/>
            </a:endParaRPr>
          </a:p>
        </p:txBody>
      </p:sp>
      <p:sp>
        <p:nvSpPr>
          <p:cNvPr id="408" name="Google Shape;408;p8"/>
          <p:cNvSpPr txBox="1"/>
          <p:nvPr/>
        </p:nvSpPr>
        <p:spPr>
          <a:xfrm>
            <a:off x="4566416" y="6810536"/>
            <a:ext cx="4315868" cy="2184597"/>
          </a:xfrm>
          <a:prstGeom prst="rect">
            <a:avLst/>
          </a:prstGeom>
          <a:noFill/>
          <a:ln>
            <a:noFill/>
          </a:ln>
        </p:spPr>
        <p:txBody>
          <a:bodyPr anchorCtr="0" anchor="t" bIns="0" lIns="0" spcFirstLastPara="1" rIns="0" wrap="square" tIns="0">
            <a:spAutoFit/>
          </a:bodyPr>
          <a:lstStyle/>
          <a:p>
            <a:pPr indent="0" lvl="1" marL="0" marR="0" rtl="0" algn="l">
              <a:lnSpc>
                <a:spcPct val="140008"/>
              </a:lnSpc>
              <a:spcBef>
                <a:spcPts val="0"/>
              </a:spcBef>
              <a:spcAft>
                <a:spcPts val="0"/>
              </a:spcAft>
              <a:buNone/>
            </a:pPr>
            <a:r>
              <a:rPr b="1" i="0" lang="en-US" sz="2492" u="none" cap="none" strike="noStrike">
                <a:solidFill>
                  <a:srgbClr val="000940"/>
                </a:solidFill>
                <a:latin typeface="Public Sans"/>
                <a:ea typeface="Public Sans"/>
                <a:cs typeface="Public Sans"/>
                <a:sym typeface="Public Sans"/>
              </a:rPr>
              <a:t>Se crearon generadores de datos utilizando ImageData Generator de Keras para realizar aumentación y escalado de las imágenes.</a:t>
            </a:r>
            <a:endParaRPr/>
          </a:p>
        </p:txBody>
      </p:sp>
      <p:sp>
        <p:nvSpPr>
          <p:cNvPr id="409" name="Google Shape;409;p8"/>
          <p:cNvSpPr txBox="1"/>
          <p:nvPr/>
        </p:nvSpPr>
        <p:spPr>
          <a:xfrm>
            <a:off x="12141875" y="1732378"/>
            <a:ext cx="5646383" cy="3411122"/>
          </a:xfrm>
          <a:prstGeom prst="rect">
            <a:avLst/>
          </a:prstGeom>
          <a:noFill/>
          <a:ln>
            <a:noFill/>
          </a:ln>
        </p:spPr>
        <p:txBody>
          <a:bodyPr anchorCtr="0" anchor="t" bIns="0" lIns="0" spcFirstLastPara="1" rIns="0" wrap="square" tIns="0">
            <a:spAutoFit/>
          </a:bodyPr>
          <a:lstStyle/>
          <a:p>
            <a:pPr indent="-256797" lvl="1" marL="513597" marR="0" rtl="0" algn="l">
              <a:lnSpc>
                <a:spcPct val="140033"/>
              </a:lnSpc>
              <a:spcBef>
                <a:spcPts val="0"/>
              </a:spcBef>
              <a:spcAft>
                <a:spcPts val="0"/>
              </a:spcAft>
              <a:buClr>
                <a:srgbClr val="000940"/>
              </a:buClr>
              <a:buSzPts val="2378"/>
              <a:buFont typeface="Arial"/>
              <a:buChar char="•"/>
            </a:pPr>
            <a:r>
              <a:rPr b="1" i="0" lang="en-US" sz="2378" u="none" cap="none" strike="noStrike">
                <a:solidFill>
                  <a:srgbClr val="000940"/>
                </a:solidFill>
                <a:latin typeface="Public Sans"/>
                <a:ea typeface="Public Sans"/>
                <a:cs typeface="Public Sans"/>
                <a:sym typeface="Public Sans"/>
              </a:rPr>
              <a:t>Las imágenes fueron organizadas en subcarpetas específicas para cada región.</a:t>
            </a:r>
            <a:endParaRPr/>
          </a:p>
          <a:p>
            <a:pPr indent="-256797" lvl="1" marL="513597" marR="0" rtl="0" algn="l">
              <a:lnSpc>
                <a:spcPct val="140033"/>
              </a:lnSpc>
              <a:spcBef>
                <a:spcPts val="0"/>
              </a:spcBef>
              <a:spcAft>
                <a:spcPts val="0"/>
              </a:spcAft>
              <a:buClr>
                <a:srgbClr val="000940"/>
              </a:buClr>
              <a:buSzPts val="2378"/>
              <a:buFont typeface="Arial"/>
              <a:buChar char="•"/>
            </a:pPr>
            <a:r>
              <a:rPr b="1" i="0" lang="en-US" sz="2378" u="none" cap="none" strike="noStrike">
                <a:solidFill>
                  <a:srgbClr val="000940"/>
                </a:solidFill>
                <a:latin typeface="Public Sans"/>
                <a:ea typeface="Public Sans"/>
                <a:cs typeface="Public Sans"/>
                <a:sym typeface="Public Sans"/>
              </a:rPr>
              <a:t>Se implementó un script para dividir las imágenes en conjuntos de entrenamiento, validación y prueba</a:t>
            </a:r>
            <a:endParaRPr/>
          </a:p>
          <a:p>
            <a:pPr indent="0" lvl="1" marL="0" marR="0" rtl="0" algn="l">
              <a:lnSpc>
                <a:spcPct val="163582"/>
              </a:lnSpc>
              <a:spcBef>
                <a:spcPts val="0"/>
              </a:spcBef>
              <a:spcAft>
                <a:spcPts val="0"/>
              </a:spcAft>
              <a:buNone/>
            </a:pPr>
            <a:r>
              <a:t/>
            </a:r>
            <a:endParaRPr b="1" i="0" sz="2378" u="none" cap="none" strike="noStrike">
              <a:solidFill>
                <a:srgbClr val="000940"/>
              </a:solidFill>
              <a:latin typeface="Public Sans"/>
              <a:ea typeface="Public Sans"/>
              <a:cs typeface="Public Sans"/>
              <a:sym typeface="Public Sans"/>
            </a:endParaRPr>
          </a:p>
        </p:txBody>
      </p:sp>
      <p:sp>
        <p:nvSpPr>
          <p:cNvPr id="410" name="Google Shape;410;p8"/>
          <p:cNvSpPr txBox="1"/>
          <p:nvPr/>
        </p:nvSpPr>
        <p:spPr>
          <a:xfrm>
            <a:off x="12478065" y="869264"/>
            <a:ext cx="4781235" cy="1118493"/>
          </a:xfrm>
          <a:prstGeom prst="rect">
            <a:avLst/>
          </a:prstGeom>
          <a:noFill/>
          <a:ln>
            <a:noFill/>
          </a:ln>
        </p:spPr>
        <p:txBody>
          <a:bodyPr anchorCtr="0" anchor="t" bIns="0" lIns="0" spcFirstLastPara="1" rIns="0" wrap="square" tIns="0">
            <a:spAutoFit/>
          </a:bodyPr>
          <a:lstStyle/>
          <a:p>
            <a:pPr indent="0" lvl="0" marL="0" marR="0" rtl="0" algn="l">
              <a:lnSpc>
                <a:spcPct val="139987"/>
              </a:lnSpc>
              <a:spcBef>
                <a:spcPts val="0"/>
              </a:spcBef>
              <a:spcAft>
                <a:spcPts val="0"/>
              </a:spcAft>
              <a:buNone/>
            </a:pPr>
            <a:r>
              <a:rPr b="0" i="0" lang="en-US" sz="3281" u="none" cap="none" strike="noStrike">
                <a:solidFill>
                  <a:srgbClr val="000940"/>
                </a:solidFill>
                <a:latin typeface="Arial"/>
                <a:ea typeface="Arial"/>
                <a:cs typeface="Arial"/>
                <a:sym typeface="Arial"/>
              </a:rPr>
              <a:t>Selección de Datos</a:t>
            </a:r>
            <a:endParaRPr/>
          </a:p>
          <a:p>
            <a:pPr indent="0" lvl="0" marL="0" marR="0" rtl="0" algn="l">
              <a:lnSpc>
                <a:spcPct val="139987"/>
              </a:lnSpc>
              <a:spcBef>
                <a:spcPts val="0"/>
              </a:spcBef>
              <a:spcAft>
                <a:spcPts val="0"/>
              </a:spcAft>
              <a:buNone/>
            </a:pPr>
            <a:r>
              <a:t/>
            </a:r>
            <a:endParaRPr b="0" i="0" sz="3281" u="none" cap="none" strike="noStrike">
              <a:solidFill>
                <a:srgbClr val="00094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93DF"/>
        </a:solidFill>
      </p:bgPr>
    </p:bg>
    <p:spTree>
      <p:nvGrpSpPr>
        <p:cNvPr id="414" name="Shape 414"/>
        <p:cNvGrpSpPr/>
        <p:nvPr/>
      </p:nvGrpSpPr>
      <p:grpSpPr>
        <a:xfrm>
          <a:off x="0" y="0"/>
          <a:ext cx="0" cy="0"/>
          <a:chOff x="0" y="0"/>
          <a:chExt cx="0" cy="0"/>
        </a:xfrm>
      </p:grpSpPr>
      <p:grpSp>
        <p:nvGrpSpPr>
          <p:cNvPr id="415" name="Google Shape;415;p9"/>
          <p:cNvGrpSpPr/>
          <p:nvPr/>
        </p:nvGrpSpPr>
        <p:grpSpPr>
          <a:xfrm>
            <a:off x="9220921" y="1050779"/>
            <a:ext cx="8038379" cy="9893390"/>
            <a:chOff x="0" y="0"/>
            <a:chExt cx="660400" cy="812800"/>
          </a:xfrm>
        </p:grpSpPr>
        <p:sp>
          <p:nvSpPr>
            <p:cNvPr id="416" name="Google Shape;416;p9"/>
            <p:cNvSpPr/>
            <p:nvPr/>
          </p:nvSpPr>
          <p:spPr>
            <a:xfrm>
              <a:off x="0" y="0"/>
              <a:ext cx="660400" cy="812800"/>
            </a:xfrm>
            <a:custGeom>
              <a:rect b="b" l="l" r="r" t="t"/>
              <a:pathLst>
                <a:path extrusionOk="0" h="812800"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9"/>
            <p:cNvSpPr txBox="1"/>
            <p:nvPr/>
          </p:nvSpPr>
          <p:spPr>
            <a:xfrm>
              <a:off x="0" y="88900"/>
              <a:ext cx="660400" cy="7239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8" name="Google Shape;418;p9"/>
          <p:cNvGrpSpPr/>
          <p:nvPr/>
        </p:nvGrpSpPr>
        <p:grpSpPr>
          <a:xfrm>
            <a:off x="9678632" y="1989949"/>
            <a:ext cx="7145398" cy="6820010"/>
            <a:chOff x="-93460" y="-492"/>
            <a:chExt cx="3971520" cy="3790665"/>
          </a:xfrm>
        </p:grpSpPr>
        <p:sp>
          <p:nvSpPr>
            <p:cNvPr id="419" name="Google Shape;419;p9"/>
            <p:cNvSpPr/>
            <p:nvPr/>
          </p:nvSpPr>
          <p:spPr>
            <a:xfrm>
              <a:off x="-93460" y="-492"/>
              <a:ext cx="3971520" cy="3790665"/>
            </a:xfrm>
            <a:custGeom>
              <a:rect b="b" l="l" r="r" t="t"/>
              <a:pathLst>
                <a:path extrusionOk="0" h="3790665" w="3971520">
                  <a:moveTo>
                    <a:pt x="1985760" y="3032"/>
                  </a:moveTo>
                  <a:cubicBezTo>
                    <a:pt x="1307690" y="0"/>
                    <a:pt x="679827" y="360005"/>
                    <a:pt x="339913" y="946731"/>
                  </a:cubicBezTo>
                  <a:cubicBezTo>
                    <a:pt x="0" y="1533456"/>
                    <a:pt x="0" y="2257208"/>
                    <a:pt x="339913" y="2843934"/>
                  </a:cubicBezTo>
                  <a:cubicBezTo>
                    <a:pt x="679827" y="3430659"/>
                    <a:pt x="1307690" y="3790665"/>
                    <a:pt x="1985760" y="3787632"/>
                  </a:cubicBezTo>
                  <a:cubicBezTo>
                    <a:pt x="2663830" y="3790665"/>
                    <a:pt x="3291693" y="3430659"/>
                    <a:pt x="3631607" y="2843934"/>
                  </a:cubicBezTo>
                  <a:cubicBezTo>
                    <a:pt x="3971520" y="2257208"/>
                    <a:pt x="3971520" y="1533456"/>
                    <a:pt x="3631607" y="946731"/>
                  </a:cubicBezTo>
                  <a:cubicBezTo>
                    <a:pt x="3291693" y="360005"/>
                    <a:pt x="2663830" y="0"/>
                    <a:pt x="1985760" y="3032"/>
                  </a:cubicBezTo>
                  <a:close/>
                </a:path>
              </a:pathLst>
            </a:custGeom>
            <a:blipFill rotWithShape="1">
              <a:blip r:embed="rId3">
                <a:alphaModFix/>
              </a:blip>
              <a:stretch>
                <a:fillRect b="0" l="-38489" r="-38489"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9"/>
            <p:cNvSpPr/>
            <p:nvPr/>
          </p:nvSpPr>
          <p:spPr>
            <a:xfrm>
              <a:off x="0" y="2540"/>
              <a:ext cx="3784600" cy="3784600"/>
            </a:xfrm>
            <a:custGeom>
              <a:rect b="b" l="l" r="r" t="t"/>
              <a:pathLst>
                <a:path extrusionOk="0" h="3784600" w="3784600">
                  <a:moveTo>
                    <a:pt x="1892300" y="0"/>
                  </a:moveTo>
                  <a:cubicBezTo>
                    <a:pt x="847090" y="0"/>
                    <a:pt x="0" y="847090"/>
                    <a:pt x="0" y="1892300"/>
                  </a:cubicBezTo>
                  <a:cubicBezTo>
                    <a:pt x="0" y="2937510"/>
                    <a:pt x="847090" y="3784600"/>
                    <a:pt x="1892300" y="3784600"/>
                  </a:cubicBezTo>
                  <a:cubicBezTo>
                    <a:pt x="2937510" y="3784600"/>
                    <a:pt x="3784600" y="2937510"/>
                    <a:pt x="3784600" y="1892300"/>
                  </a:cubicBezTo>
                  <a:cubicBezTo>
                    <a:pt x="3784600" y="847090"/>
                    <a:pt x="2937510" y="0"/>
                    <a:pt x="1892300" y="0"/>
                  </a:cubicBezTo>
                  <a:close/>
                  <a:moveTo>
                    <a:pt x="1892300" y="3553460"/>
                  </a:moveTo>
                  <a:cubicBezTo>
                    <a:pt x="974090" y="3553460"/>
                    <a:pt x="228600" y="2807970"/>
                    <a:pt x="228600" y="1889760"/>
                  </a:cubicBezTo>
                  <a:cubicBezTo>
                    <a:pt x="228600" y="971550"/>
                    <a:pt x="974090" y="226060"/>
                    <a:pt x="1892300" y="226060"/>
                  </a:cubicBezTo>
                  <a:cubicBezTo>
                    <a:pt x="2810510" y="226060"/>
                    <a:pt x="3556000" y="971550"/>
                    <a:pt x="3556000" y="1889760"/>
                  </a:cubicBezTo>
                  <a:cubicBezTo>
                    <a:pt x="3556000" y="2807970"/>
                    <a:pt x="2810510" y="3553460"/>
                    <a:pt x="1892300" y="3553460"/>
                  </a:cubicBezTo>
                  <a:close/>
                </a:path>
              </a:pathLst>
            </a:custGeom>
            <a:blipFill rotWithShape="1">
              <a:blip r:embed="rId4">
                <a:alphaModFix/>
              </a:blip>
              <a:stretch>
                <a:fillRect b="-29774" l="-26932" r="-27293" t="-30148"/>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 name="Google Shape;421;p9"/>
          <p:cNvGrpSpPr/>
          <p:nvPr/>
        </p:nvGrpSpPr>
        <p:grpSpPr>
          <a:xfrm>
            <a:off x="1374822" y="1248835"/>
            <a:ext cx="7574291" cy="8009465"/>
            <a:chOff x="0" y="-28575"/>
            <a:chExt cx="4000506" cy="4230352"/>
          </a:xfrm>
        </p:grpSpPr>
        <p:sp>
          <p:nvSpPr>
            <p:cNvPr id="422" name="Google Shape;422;p9"/>
            <p:cNvSpPr/>
            <p:nvPr/>
          </p:nvSpPr>
          <p:spPr>
            <a:xfrm>
              <a:off x="0" y="0"/>
              <a:ext cx="4000506" cy="4201776"/>
            </a:xfrm>
            <a:custGeom>
              <a:rect b="b" l="l" r="r" t="t"/>
              <a:pathLst>
                <a:path extrusionOk="0" h="4201776" w="4000506">
                  <a:moveTo>
                    <a:pt x="27598" y="0"/>
                  </a:moveTo>
                  <a:lnTo>
                    <a:pt x="3972909" y="0"/>
                  </a:lnTo>
                  <a:cubicBezTo>
                    <a:pt x="3980228" y="0"/>
                    <a:pt x="3987248" y="2908"/>
                    <a:pt x="3992423" y="8083"/>
                  </a:cubicBezTo>
                  <a:cubicBezTo>
                    <a:pt x="3997599" y="13259"/>
                    <a:pt x="4000506" y="20278"/>
                    <a:pt x="4000506" y="27598"/>
                  </a:cubicBezTo>
                  <a:lnTo>
                    <a:pt x="4000506" y="4174179"/>
                  </a:lnTo>
                  <a:cubicBezTo>
                    <a:pt x="4000506" y="4181498"/>
                    <a:pt x="3997599" y="4188518"/>
                    <a:pt x="3992423" y="4193693"/>
                  </a:cubicBezTo>
                  <a:cubicBezTo>
                    <a:pt x="3987248" y="4198869"/>
                    <a:pt x="3980228" y="4201776"/>
                    <a:pt x="3972909" y="4201776"/>
                  </a:cubicBezTo>
                  <a:lnTo>
                    <a:pt x="27598" y="4201776"/>
                  </a:lnTo>
                  <a:cubicBezTo>
                    <a:pt x="20278" y="4201776"/>
                    <a:pt x="13259" y="4198869"/>
                    <a:pt x="8083" y="4193693"/>
                  </a:cubicBezTo>
                  <a:cubicBezTo>
                    <a:pt x="2908" y="4188518"/>
                    <a:pt x="0" y="4181498"/>
                    <a:pt x="0" y="4174179"/>
                  </a:cubicBezTo>
                  <a:lnTo>
                    <a:pt x="0" y="27598"/>
                  </a:lnTo>
                  <a:cubicBezTo>
                    <a:pt x="0" y="20278"/>
                    <a:pt x="2908" y="13259"/>
                    <a:pt x="8083" y="8083"/>
                  </a:cubicBezTo>
                  <a:cubicBezTo>
                    <a:pt x="13259" y="2908"/>
                    <a:pt x="20278" y="0"/>
                    <a:pt x="275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9"/>
            <p:cNvSpPr txBox="1"/>
            <p:nvPr/>
          </p:nvSpPr>
          <p:spPr>
            <a:xfrm>
              <a:off x="0" y="-28575"/>
              <a:ext cx="4000506" cy="4230352"/>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24" name="Google Shape;424;p9"/>
          <p:cNvSpPr txBox="1"/>
          <p:nvPr/>
        </p:nvSpPr>
        <p:spPr>
          <a:xfrm>
            <a:off x="1899782" y="1531913"/>
            <a:ext cx="6506207" cy="895922"/>
          </a:xfrm>
          <a:prstGeom prst="rect">
            <a:avLst/>
          </a:prstGeom>
          <a:noFill/>
          <a:ln>
            <a:noFill/>
          </a:ln>
        </p:spPr>
        <p:txBody>
          <a:bodyPr anchorCtr="0" anchor="t" bIns="0" lIns="0" spcFirstLastPara="1" rIns="0" wrap="square" tIns="0">
            <a:spAutoFit/>
          </a:bodyPr>
          <a:lstStyle/>
          <a:p>
            <a:pPr indent="0" lvl="0" marL="0" marR="0" rtl="0" algn="l">
              <a:lnSpc>
                <a:spcPct val="140003"/>
              </a:lnSpc>
              <a:spcBef>
                <a:spcPts val="0"/>
              </a:spcBef>
              <a:spcAft>
                <a:spcPts val="0"/>
              </a:spcAft>
              <a:buNone/>
            </a:pPr>
            <a:r>
              <a:rPr b="0" i="0" lang="en-US" sz="5152" u="none" cap="none" strike="noStrike">
                <a:solidFill>
                  <a:srgbClr val="000940"/>
                </a:solidFill>
                <a:latin typeface="Arial"/>
                <a:ea typeface="Arial"/>
                <a:cs typeface="Arial"/>
                <a:sym typeface="Arial"/>
              </a:rPr>
              <a:t>MODELO </a:t>
            </a:r>
            <a:endParaRPr/>
          </a:p>
        </p:txBody>
      </p:sp>
      <p:sp>
        <p:nvSpPr>
          <p:cNvPr id="425" name="Google Shape;425;p9"/>
          <p:cNvSpPr txBox="1"/>
          <p:nvPr/>
        </p:nvSpPr>
        <p:spPr>
          <a:xfrm>
            <a:off x="1646554" y="4143700"/>
            <a:ext cx="7157355" cy="3255391"/>
          </a:xfrm>
          <a:prstGeom prst="rect">
            <a:avLst/>
          </a:prstGeom>
          <a:noFill/>
          <a:ln>
            <a:noFill/>
          </a:ln>
        </p:spPr>
        <p:txBody>
          <a:bodyPr anchorCtr="0" anchor="t" bIns="0" lIns="0" spcFirstLastPara="1" rIns="0" wrap="square" tIns="0">
            <a:spAutoFit/>
          </a:bodyPr>
          <a:lstStyle/>
          <a:p>
            <a:pPr indent="0" lvl="1" marL="0" marR="0" rtl="0" algn="l">
              <a:lnSpc>
                <a:spcPct val="140012"/>
              </a:lnSpc>
              <a:spcBef>
                <a:spcPts val="0"/>
              </a:spcBef>
              <a:spcAft>
                <a:spcPts val="0"/>
              </a:spcAft>
              <a:buNone/>
            </a:pPr>
            <a:r>
              <a:rPr b="1" i="0" lang="en-US" sz="3084" u="none" cap="none" strike="noStrike">
                <a:solidFill>
                  <a:srgbClr val="000940"/>
                </a:solidFill>
                <a:latin typeface="Public Sans"/>
                <a:ea typeface="Public Sans"/>
                <a:cs typeface="Public Sans"/>
                <a:sym typeface="Public Sans"/>
              </a:rPr>
              <a:t>Se construye una Red Neuronal Convolucional (CNN) con el objetivo de clasificar imágenes en diferentes categorías, en este caso para identificar regiones turísticas de Argentina.</a:t>
            </a:r>
            <a:endParaRPr/>
          </a:p>
        </p:txBody>
      </p:sp>
      <p:grpSp>
        <p:nvGrpSpPr>
          <p:cNvPr id="426" name="Google Shape;426;p9"/>
          <p:cNvGrpSpPr/>
          <p:nvPr/>
        </p:nvGrpSpPr>
        <p:grpSpPr>
          <a:xfrm>
            <a:off x="1028700" y="2650566"/>
            <a:ext cx="6400678" cy="1073857"/>
            <a:chOff x="0" y="-66675"/>
            <a:chExt cx="1564701" cy="262513"/>
          </a:xfrm>
        </p:grpSpPr>
        <p:sp>
          <p:nvSpPr>
            <p:cNvPr id="427" name="Google Shape;427;p9"/>
            <p:cNvSpPr/>
            <p:nvPr/>
          </p:nvSpPr>
          <p:spPr>
            <a:xfrm>
              <a:off x="0" y="0"/>
              <a:ext cx="1564701" cy="195838"/>
            </a:xfrm>
            <a:custGeom>
              <a:rect b="b" l="l" r="r" t="t"/>
              <a:pathLst>
                <a:path extrusionOk="0" h="195838" w="1564701">
                  <a:moveTo>
                    <a:pt x="21772" y="0"/>
                  </a:moveTo>
                  <a:lnTo>
                    <a:pt x="1542929" y="0"/>
                  </a:lnTo>
                  <a:cubicBezTo>
                    <a:pt x="1548703" y="0"/>
                    <a:pt x="1554241" y="2294"/>
                    <a:pt x="1558324" y="6377"/>
                  </a:cubicBezTo>
                  <a:cubicBezTo>
                    <a:pt x="1562407" y="10460"/>
                    <a:pt x="1564701" y="15998"/>
                    <a:pt x="1564701" y="21772"/>
                  </a:cubicBezTo>
                  <a:lnTo>
                    <a:pt x="1564701" y="174067"/>
                  </a:lnTo>
                  <a:cubicBezTo>
                    <a:pt x="1564701" y="179841"/>
                    <a:pt x="1562407" y="185379"/>
                    <a:pt x="1558324" y="189462"/>
                  </a:cubicBezTo>
                  <a:cubicBezTo>
                    <a:pt x="1554241" y="193545"/>
                    <a:pt x="1548703" y="195838"/>
                    <a:pt x="1542929" y="195838"/>
                  </a:cubicBezTo>
                  <a:lnTo>
                    <a:pt x="21772" y="195838"/>
                  </a:lnTo>
                  <a:cubicBezTo>
                    <a:pt x="15998" y="195838"/>
                    <a:pt x="10460" y="193545"/>
                    <a:pt x="6377" y="189462"/>
                  </a:cubicBezTo>
                  <a:cubicBezTo>
                    <a:pt x="2294" y="185379"/>
                    <a:pt x="0" y="179841"/>
                    <a:pt x="0" y="174067"/>
                  </a:cubicBezTo>
                  <a:lnTo>
                    <a:pt x="0" y="21772"/>
                  </a:lnTo>
                  <a:cubicBezTo>
                    <a:pt x="0" y="15998"/>
                    <a:pt x="2294" y="10460"/>
                    <a:pt x="6377" y="6377"/>
                  </a:cubicBezTo>
                  <a:cubicBezTo>
                    <a:pt x="10460" y="2294"/>
                    <a:pt x="15998" y="0"/>
                    <a:pt x="21772" y="0"/>
                  </a:cubicBezTo>
                  <a:close/>
                </a:path>
              </a:pathLst>
            </a:custGeom>
            <a:solidFill>
              <a:srgbClr val="000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9"/>
            <p:cNvSpPr txBox="1"/>
            <p:nvPr/>
          </p:nvSpPr>
          <p:spPr>
            <a:xfrm>
              <a:off x="0" y="-66675"/>
              <a:ext cx="1564701" cy="262513"/>
            </a:xfrm>
            <a:prstGeom prst="rect">
              <a:avLst/>
            </a:prstGeom>
            <a:noFill/>
            <a:ln>
              <a:noFill/>
            </a:ln>
          </p:spPr>
          <p:txBody>
            <a:bodyPr anchorCtr="0" anchor="ctr" bIns="50800" lIns="50800" spcFirstLastPara="1" rIns="50800" wrap="square" tIns="50800">
              <a:noAutofit/>
            </a:bodyPr>
            <a:lstStyle/>
            <a:p>
              <a:pPr indent="0" lvl="1" marL="0" marR="0" rtl="0" algn="ctr">
                <a:lnSpc>
                  <a:spcPct val="140006"/>
                </a:lnSpc>
                <a:spcBef>
                  <a:spcPts val="0"/>
                </a:spcBef>
                <a:spcAft>
                  <a:spcPts val="0"/>
                </a:spcAft>
                <a:buNone/>
              </a:pPr>
              <a:r>
                <a:rPr b="1" i="0" lang="en-US" sz="2892" u="none" cap="none" strike="noStrike">
                  <a:solidFill>
                    <a:srgbClr val="FFFFFF"/>
                  </a:solidFill>
                  <a:latin typeface="Public Sans"/>
                  <a:ea typeface="Public Sans"/>
                  <a:cs typeface="Public Sans"/>
                  <a:sym typeface="Public Sans"/>
                </a:rPr>
                <a:t> Red neuronal convolucional (CNN</a:t>
              </a:r>
              <a:endParaRPr/>
            </a:p>
          </p:txBody>
        </p:sp>
      </p:grpSp>
      <p:grpSp>
        <p:nvGrpSpPr>
          <p:cNvPr id="429" name="Google Shape;429;p9"/>
          <p:cNvGrpSpPr/>
          <p:nvPr/>
        </p:nvGrpSpPr>
        <p:grpSpPr>
          <a:xfrm>
            <a:off x="16718331" y="-2499027"/>
            <a:ext cx="3740837" cy="3527727"/>
            <a:chOff x="0" y="-28575"/>
            <a:chExt cx="2128679" cy="2007411"/>
          </a:xfrm>
        </p:grpSpPr>
        <p:sp>
          <p:nvSpPr>
            <p:cNvPr id="430" name="Google Shape;430;p9"/>
            <p:cNvSpPr/>
            <p:nvPr/>
          </p:nvSpPr>
          <p:spPr>
            <a:xfrm>
              <a:off x="0" y="0"/>
              <a:ext cx="2128679" cy="1978836"/>
            </a:xfrm>
            <a:custGeom>
              <a:rect b="b" l="l" r="r" t="t"/>
              <a:pathLst>
                <a:path extrusionOk="0" h="1978836" w="2128679">
                  <a:moveTo>
                    <a:pt x="97270" y="0"/>
                  </a:moveTo>
                  <a:lnTo>
                    <a:pt x="2031409" y="0"/>
                  </a:lnTo>
                  <a:cubicBezTo>
                    <a:pt x="2085130" y="0"/>
                    <a:pt x="2128679" y="43549"/>
                    <a:pt x="2128679" y="97270"/>
                  </a:cubicBezTo>
                  <a:lnTo>
                    <a:pt x="2128679" y="1881567"/>
                  </a:lnTo>
                  <a:cubicBezTo>
                    <a:pt x="2128679" y="1907364"/>
                    <a:pt x="2118431" y="1932105"/>
                    <a:pt x="2100189" y="1950347"/>
                  </a:cubicBezTo>
                  <a:cubicBezTo>
                    <a:pt x="2081948" y="1968588"/>
                    <a:pt x="2057207" y="1978836"/>
                    <a:pt x="2031409" y="1978836"/>
                  </a:cubicBezTo>
                  <a:lnTo>
                    <a:pt x="97270" y="1978836"/>
                  </a:lnTo>
                  <a:cubicBezTo>
                    <a:pt x="43549" y="1978836"/>
                    <a:pt x="0" y="1935287"/>
                    <a:pt x="0" y="1881567"/>
                  </a:cubicBezTo>
                  <a:lnTo>
                    <a:pt x="0" y="97270"/>
                  </a:lnTo>
                  <a:cubicBezTo>
                    <a:pt x="0" y="43549"/>
                    <a:pt x="43549" y="0"/>
                    <a:pt x="972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9"/>
            <p:cNvSpPr txBox="1"/>
            <p:nvPr/>
          </p:nvSpPr>
          <p:spPr>
            <a:xfrm>
              <a:off x="0" y="-28575"/>
              <a:ext cx="2128679" cy="2007411"/>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32" name="Google Shape;432;p9"/>
          <p:cNvGrpSpPr/>
          <p:nvPr/>
        </p:nvGrpSpPr>
        <p:grpSpPr>
          <a:xfrm>
            <a:off x="-1205024" y="9560509"/>
            <a:ext cx="3740837" cy="3527727"/>
            <a:chOff x="0" y="-28575"/>
            <a:chExt cx="2128679" cy="2007411"/>
          </a:xfrm>
        </p:grpSpPr>
        <p:sp>
          <p:nvSpPr>
            <p:cNvPr id="433" name="Google Shape;433;p9"/>
            <p:cNvSpPr/>
            <p:nvPr/>
          </p:nvSpPr>
          <p:spPr>
            <a:xfrm>
              <a:off x="0" y="0"/>
              <a:ext cx="2128679" cy="1978836"/>
            </a:xfrm>
            <a:custGeom>
              <a:rect b="b" l="l" r="r" t="t"/>
              <a:pathLst>
                <a:path extrusionOk="0" h="1978836" w="2128679">
                  <a:moveTo>
                    <a:pt x="97270" y="0"/>
                  </a:moveTo>
                  <a:lnTo>
                    <a:pt x="2031409" y="0"/>
                  </a:lnTo>
                  <a:cubicBezTo>
                    <a:pt x="2085130" y="0"/>
                    <a:pt x="2128679" y="43549"/>
                    <a:pt x="2128679" y="97270"/>
                  </a:cubicBezTo>
                  <a:lnTo>
                    <a:pt x="2128679" y="1881567"/>
                  </a:lnTo>
                  <a:cubicBezTo>
                    <a:pt x="2128679" y="1907364"/>
                    <a:pt x="2118431" y="1932105"/>
                    <a:pt x="2100189" y="1950347"/>
                  </a:cubicBezTo>
                  <a:cubicBezTo>
                    <a:pt x="2081948" y="1968588"/>
                    <a:pt x="2057207" y="1978836"/>
                    <a:pt x="2031409" y="1978836"/>
                  </a:cubicBezTo>
                  <a:lnTo>
                    <a:pt x="97270" y="1978836"/>
                  </a:lnTo>
                  <a:cubicBezTo>
                    <a:pt x="43549" y="1978836"/>
                    <a:pt x="0" y="1935287"/>
                    <a:pt x="0" y="1881567"/>
                  </a:cubicBezTo>
                  <a:lnTo>
                    <a:pt x="0" y="97270"/>
                  </a:lnTo>
                  <a:cubicBezTo>
                    <a:pt x="0" y="43549"/>
                    <a:pt x="43549" y="0"/>
                    <a:pt x="972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9"/>
            <p:cNvSpPr txBox="1"/>
            <p:nvPr/>
          </p:nvSpPr>
          <p:spPr>
            <a:xfrm>
              <a:off x="0" y="-28575"/>
              <a:ext cx="2128679" cy="2007411"/>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35" name="Google Shape;435;p9"/>
          <p:cNvGrpSpPr/>
          <p:nvPr/>
        </p:nvGrpSpPr>
        <p:grpSpPr>
          <a:xfrm rot="-212550">
            <a:off x="3351037" y="7351090"/>
            <a:ext cx="2830953" cy="3272478"/>
            <a:chOff x="0" y="0"/>
            <a:chExt cx="2768600" cy="3200400"/>
          </a:xfrm>
        </p:grpSpPr>
        <p:sp>
          <p:nvSpPr>
            <p:cNvPr id="436" name="Google Shape;436;p9"/>
            <p:cNvSpPr/>
            <p:nvPr/>
          </p:nvSpPr>
          <p:spPr>
            <a:xfrm>
              <a:off x="38100" y="38100"/>
              <a:ext cx="2578100" cy="2959100"/>
            </a:xfrm>
            <a:custGeom>
              <a:rect b="b" l="l" r="r" t="t"/>
              <a:pathLst>
                <a:path extrusionOk="0" h="2959100" w="2578100">
                  <a:moveTo>
                    <a:pt x="2578100" y="2959100"/>
                  </a:moveTo>
                  <a:lnTo>
                    <a:pt x="0" y="2959100"/>
                  </a:lnTo>
                  <a:lnTo>
                    <a:pt x="0" y="0"/>
                  </a:lnTo>
                  <a:lnTo>
                    <a:pt x="2578100" y="0"/>
                  </a:lnTo>
                  <a:lnTo>
                    <a:pt x="2578100" y="2959100"/>
                  </a:lnTo>
                  <a:close/>
                </a:path>
              </a:pathLst>
            </a:custGeom>
            <a:blipFill rotWithShape="1">
              <a:blip r:embed="rId5">
                <a:alphaModFix/>
              </a:blip>
              <a:stretch>
                <a:fillRect b="0" l="-35545" r="-35543" t="0"/>
              </a:stretch>
            </a:blipFill>
            <a:ln>
              <a:noFill/>
            </a:ln>
          </p:spPr>
        </p:sp>
        <p:sp>
          <p:nvSpPr>
            <p:cNvPr id="437" name="Google Shape;437;p9"/>
            <p:cNvSpPr/>
            <p:nvPr/>
          </p:nvSpPr>
          <p:spPr>
            <a:xfrm>
              <a:off x="0" y="0"/>
              <a:ext cx="2768600" cy="3200400"/>
            </a:xfrm>
            <a:custGeom>
              <a:rect b="b" l="l" r="r" t="t"/>
              <a:pathLst>
                <a:path extrusionOk="0" h="3200400" w="2768600">
                  <a:moveTo>
                    <a:pt x="2768600" y="3200400"/>
                  </a:moveTo>
                  <a:lnTo>
                    <a:pt x="0" y="3200400"/>
                  </a:lnTo>
                  <a:lnTo>
                    <a:pt x="0" y="0"/>
                  </a:lnTo>
                  <a:lnTo>
                    <a:pt x="2768600" y="0"/>
                  </a:lnTo>
                  <a:lnTo>
                    <a:pt x="2768600" y="3200400"/>
                  </a:lnTo>
                  <a:close/>
                </a:path>
              </a:pathLst>
            </a:custGeom>
            <a:blipFill rotWithShape="1">
              <a:blip r:embed="rId6">
                <a:alphaModFix/>
              </a:blip>
              <a:stretch>
                <a:fillRect b="-75" l="0" r="0" t="-75"/>
              </a:stretch>
            </a:blipFill>
            <a:ln>
              <a:noFill/>
            </a:ln>
          </p:spPr>
        </p:sp>
      </p:grpSp>
      <p:grpSp>
        <p:nvGrpSpPr>
          <p:cNvPr id="438" name="Google Shape;438;p9"/>
          <p:cNvGrpSpPr/>
          <p:nvPr/>
        </p:nvGrpSpPr>
        <p:grpSpPr>
          <a:xfrm rot="329990">
            <a:off x="6140399" y="7039330"/>
            <a:ext cx="3054027" cy="3530344"/>
            <a:chOff x="0" y="0"/>
            <a:chExt cx="2768600" cy="3200400"/>
          </a:xfrm>
        </p:grpSpPr>
        <p:sp>
          <p:nvSpPr>
            <p:cNvPr id="439" name="Google Shape;439;p9"/>
            <p:cNvSpPr/>
            <p:nvPr/>
          </p:nvSpPr>
          <p:spPr>
            <a:xfrm>
              <a:off x="38100" y="38100"/>
              <a:ext cx="2578100" cy="2959100"/>
            </a:xfrm>
            <a:custGeom>
              <a:rect b="b" l="l" r="r" t="t"/>
              <a:pathLst>
                <a:path extrusionOk="0" h="2959100" w="2578100">
                  <a:moveTo>
                    <a:pt x="2578100" y="2959100"/>
                  </a:moveTo>
                  <a:lnTo>
                    <a:pt x="0" y="2959100"/>
                  </a:lnTo>
                  <a:lnTo>
                    <a:pt x="0" y="0"/>
                  </a:lnTo>
                  <a:lnTo>
                    <a:pt x="2578100" y="0"/>
                  </a:lnTo>
                  <a:lnTo>
                    <a:pt x="2578100" y="2959100"/>
                  </a:lnTo>
                  <a:close/>
                </a:path>
              </a:pathLst>
            </a:custGeom>
            <a:blipFill rotWithShape="1">
              <a:blip r:embed="rId7">
                <a:alphaModFix/>
              </a:blip>
              <a:stretch>
                <a:fillRect b="0" l="-51214" r="-51214" t="0"/>
              </a:stretch>
            </a:blipFill>
            <a:ln>
              <a:noFill/>
            </a:ln>
          </p:spPr>
        </p:sp>
        <p:sp>
          <p:nvSpPr>
            <p:cNvPr id="440" name="Google Shape;440;p9"/>
            <p:cNvSpPr/>
            <p:nvPr/>
          </p:nvSpPr>
          <p:spPr>
            <a:xfrm>
              <a:off x="0" y="0"/>
              <a:ext cx="2768600" cy="3200400"/>
            </a:xfrm>
            <a:custGeom>
              <a:rect b="b" l="l" r="r" t="t"/>
              <a:pathLst>
                <a:path extrusionOk="0" h="3200400" w="2768600">
                  <a:moveTo>
                    <a:pt x="2768600" y="3200400"/>
                  </a:moveTo>
                  <a:lnTo>
                    <a:pt x="0" y="3200400"/>
                  </a:lnTo>
                  <a:lnTo>
                    <a:pt x="0" y="0"/>
                  </a:lnTo>
                  <a:lnTo>
                    <a:pt x="2768600" y="0"/>
                  </a:lnTo>
                  <a:lnTo>
                    <a:pt x="2768600" y="3200400"/>
                  </a:lnTo>
                  <a:close/>
                </a:path>
              </a:pathLst>
            </a:custGeom>
            <a:blipFill rotWithShape="1">
              <a:blip r:embed="rId6">
                <a:alphaModFix/>
              </a:blip>
              <a:stretch>
                <a:fillRect b="-75" l="0" r="0" t="-75"/>
              </a:stretch>
            </a:blipFill>
            <a:ln>
              <a:noFill/>
            </a:ln>
          </p:spPr>
        </p:sp>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